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9" r:id="rId2"/>
    <p:sldId id="271" r:id="rId3"/>
    <p:sldId id="270" r:id="rId4"/>
    <p:sldId id="27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989" autoAdjust="0"/>
    <p:restoredTop sz="98636" autoAdjust="0"/>
  </p:normalViewPr>
  <p:slideViewPr>
    <p:cSldViewPr>
      <p:cViewPr varScale="1">
        <p:scale>
          <a:sx n="107" d="100"/>
          <a:sy n="107" d="100"/>
        </p:scale>
        <p:origin x="-6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C579C-3450-47C6-BDEC-DCC11E2374CC}" type="datetimeFigureOut">
              <a:rPr lang="en-US" smtClean="0"/>
              <a:pPr/>
              <a:t>11/26/2022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BC785-3F6B-4D3F-874B-67828FB058B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22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21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/>
          <p:cNvSpPr/>
          <p:nvPr/>
        </p:nvSpPr>
        <p:spPr>
          <a:xfrm>
            <a:off x="7543800" y="5638800"/>
            <a:ext cx="1600200" cy="12192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/>
          <p:cNvSpPr/>
          <p:nvPr/>
        </p:nvSpPr>
        <p:spPr>
          <a:xfrm>
            <a:off x="7543800" y="4876800"/>
            <a:ext cx="1600200" cy="7620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/>
          <p:cNvSpPr/>
          <p:nvPr/>
        </p:nvSpPr>
        <p:spPr>
          <a:xfrm>
            <a:off x="7543800" y="3352800"/>
            <a:ext cx="1600200" cy="15240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/>
          <p:cNvSpPr/>
          <p:nvPr/>
        </p:nvSpPr>
        <p:spPr>
          <a:xfrm>
            <a:off x="7543800" y="2057400"/>
            <a:ext cx="1600200" cy="12954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/>
          <p:cNvSpPr/>
          <p:nvPr/>
        </p:nvSpPr>
        <p:spPr>
          <a:xfrm>
            <a:off x="7543800" y="838200"/>
            <a:ext cx="1600200" cy="12192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/>
          <p:cNvSpPr/>
          <p:nvPr/>
        </p:nvSpPr>
        <p:spPr>
          <a:xfrm>
            <a:off x="7543800" y="0"/>
            <a:ext cx="1600200" cy="8382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6200" y="228600"/>
            <a:ext cx="7315200" cy="892552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srgbClr val="FFFF00"/>
            </a:outerShdw>
          </a:effectLst>
          <a:scene3d>
            <a:camera prst="obliqueBottomRight"/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GB" sz="2600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kemon Solid" pitchFamily="82" charset="2"/>
              </a:rPr>
              <a:t>Pokemon GO</a:t>
            </a:r>
          </a:p>
          <a:p>
            <a:pPr algn="ctr"/>
            <a:r>
              <a:rPr lang="en-GB" sz="2600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kemon Solid" pitchFamily="82" charset="2"/>
              </a:rPr>
              <a:t>Event SALE Box’s</a:t>
            </a:r>
          </a:p>
        </p:txBody>
      </p:sp>
      <p:sp>
        <p:nvSpPr>
          <p:cNvPr id="10" name="Rounded Rectangle 9"/>
          <p:cNvSpPr/>
          <p:nvPr/>
        </p:nvSpPr>
        <p:spPr>
          <a:xfrm rot="16200000">
            <a:off x="2857501" y="-1333500"/>
            <a:ext cx="1752601" cy="7010403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Bronze_Box.png"/>
          <p:cNvPicPr>
            <a:picLocks noChangeAspect="1"/>
          </p:cNvPicPr>
          <p:nvPr/>
        </p:nvPicPr>
        <p:blipFill>
          <a:blip r:embed="rId2" cstate="print"/>
          <a:srcRect l="16013" t="17647" r="16013" b="5882"/>
          <a:stretch>
            <a:fillRect/>
          </a:stretch>
        </p:blipFill>
        <p:spPr>
          <a:xfrm>
            <a:off x="381000" y="1828802"/>
            <a:ext cx="609600" cy="685800"/>
          </a:xfrm>
          <a:prstGeom prst="rect">
            <a:avLst/>
          </a:prstGeom>
        </p:spPr>
      </p:pic>
      <p:sp>
        <p:nvSpPr>
          <p:cNvPr id="14" name="Donut 13"/>
          <p:cNvSpPr/>
          <p:nvPr/>
        </p:nvSpPr>
        <p:spPr>
          <a:xfrm>
            <a:off x="5653200" y="1447805"/>
            <a:ext cx="900000" cy="900000"/>
          </a:xfrm>
          <a:prstGeom prst="donut">
            <a:avLst>
              <a:gd name="adj" fmla="val 53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Donut 15"/>
          <p:cNvSpPr/>
          <p:nvPr/>
        </p:nvSpPr>
        <p:spPr>
          <a:xfrm>
            <a:off x="4662600" y="1447805"/>
            <a:ext cx="900000" cy="900000"/>
          </a:xfrm>
          <a:prstGeom prst="donut">
            <a:avLst>
              <a:gd name="adj" fmla="val 53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Donut 17"/>
          <p:cNvSpPr/>
          <p:nvPr/>
        </p:nvSpPr>
        <p:spPr>
          <a:xfrm>
            <a:off x="3672000" y="1447805"/>
            <a:ext cx="900000" cy="900000"/>
          </a:xfrm>
          <a:prstGeom prst="donut">
            <a:avLst>
              <a:gd name="adj" fmla="val 53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886200" y="2427605"/>
            <a:ext cx="468000" cy="468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4803" y="1981202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 smtClean="0"/>
              <a:t>Special Box</a:t>
            </a:r>
            <a:endParaRPr lang="en-GB" b="1" u="sng" dirty="0"/>
          </a:p>
        </p:txBody>
      </p:sp>
      <p:pic>
        <p:nvPicPr>
          <p:cNvPr id="25" name="Picture 24" descr="PokeCoi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5805" y="2590802"/>
            <a:ext cx="360000" cy="360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85801" y="2602470"/>
            <a:ext cx="1676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480 PokeCoins</a:t>
            </a:r>
            <a:endParaRPr lang="en-GB" sz="1600" b="1" dirty="0"/>
          </a:p>
        </p:txBody>
      </p:sp>
      <p:pic>
        <p:nvPicPr>
          <p:cNvPr id="27" name="Picture 26" descr="Sig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2" y="1371602"/>
            <a:ext cx="2828095" cy="432000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4876800" y="2438405"/>
            <a:ext cx="468000" cy="468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867400" y="2438405"/>
            <a:ext cx="468000" cy="468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67400" y="251460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x2</a:t>
            </a:r>
            <a:endParaRPr lang="en-GB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876800" y="251460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x1</a:t>
            </a:r>
            <a:endParaRPr lang="en-GB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886200" y="251460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x3</a:t>
            </a:r>
            <a:endParaRPr lang="en-GB" sz="2000" b="1" dirty="0"/>
          </a:p>
        </p:txBody>
      </p:sp>
      <p:sp>
        <p:nvSpPr>
          <p:cNvPr id="34" name="Rounded Rectangle 33"/>
          <p:cNvSpPr/>
          <p:nvPr/>
        </p:nvSpPr>
        <p:spPr>
          <a:xfrm rot="16200000">
            <a:off x="2857501" y="495299"/>
            <a:ext cx="1752601" cy="7010403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Donut 35"/>
          <p:cNvSpPr/>
          <p:nvPr/>
        </p:nvSpPr>
        <p:spPr>
          <a:xfrm>
            <a:off x="6186600" y="3276604"/>
            <a:ext cx="900000" cy="900000"/>
          </a:xfrm>
          <a:prstGeom prst="donut">
            <a:avLst>
              <a:gd name="adj" fmla="val 53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7" name="Donut 36"/>
          <p:cNvSpPr/>
          <p:nvPr/>
        </p:nvSpPr>
        <p:spPr>
          <a:xfrm>
            <a:off x="5196000" y="3276604"/>
            <a:ext cx="900000" cy="900000"/>
          </a:xfrm>
          <a:prstGeom prst="donut">
            <a:avLst>
              <a:gd name="adj" fmla="val 53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Donut 37"/>
          <p:cNvSpPr/>
          <p:nvPr/>
        </p:nvSpPr>
        <p:spPr>
          <a:xfrm>
            <a:off x="4205400" y="3276604"/>
            <a:ext cx="900000" cy="900000"/>
          </a:xfrm>
          <a:prstGeom prst="donut">
            <a:avLst>
              <a:gd name="adj" fmla="val 53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9" name="Donut 38"/>
          <p:cNvSpPr/>
          <p:nvPr/>
        </p:nvSpPr>
        <p:spPr>
          <a:xfrm>
            <a:off x="3214800" y="3276604"/>
            <a:ext cx="900000" cy="900000"/>
          </a:xfrm>
          <a:prstGeom prst="donut">
            <a:avLst>
              <a:gd name="adj" fmla="val 53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29000" y="4256404"/>
            <a:ext cx="468000" cy="468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4803" y="381000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 smtClean="0"/>
              <a:t>Great Box</a:t>
            </a:r>
            <a:endParaRPr lang="en-GB" b="1" u="sng" dirty="0"/>
          </a:p>
        </p:txBody>
      </p:sp>
      <p:pic>
        <p:nvPicPr>
          <p:cNvPr id="42" name="Picture 41" descr="PokeCoi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5805" y="4419601"/>
            <a:ext cx="360000" cy="3600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85801" y="4431269"/>
            <a:ext cx="1676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780 PokeCoins</a:t>
            </a:r>
            <a:endParaRPr lang="en-GB" sz="1600" b="1" dirty="0"/>
          </a:p>
        </p:txBody>
      </p:sp>
      <p:pic>
        <p:nvPicPr>
          <p:cNvPr id="44" name="Picture 43" descr="Sig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2" y="3200401"/>
            <a:ext cx="2828095" cy="432000"/>
          </a:xfrm>
          <a:prstGeom prst="rect">
            <a:avLst/>
          </a:prstGeom>
        </p:spPr>
      </p:pic>
      <p:sp>
        <p:nvSpPr>
          <p:cNvPr id="45" name="Oval 44"/>
          <p:cNvSpPr/>
          <p:nvPr/>
        </p:nvSpPr>
        <p:spPr>
          <a:xfrm>
            <a:off x="4419600" y="4267204"/>
            <a:ext cx="468000" cy="468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5410200" y="4267204"/>
            <a:ext cx="468000" cy="468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00800" y="4267204"/>
            <a:ext cx="468000" cy="468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00800" y="434340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x4</a:t>
            </a:r>
            <a:endParaRPr lang="en-GB" sz="2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410200" y="434340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x4</a:t>
            </a:r>
            <a:endParaRPr lang="en-GB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419600" y="434340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x15</a:t>
            </a:r>
            <a:endParaRPr lang="en-GB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429000" y="434340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x5</a:t>
            </a:r>
            <a:endParaRPr lang="en-GB" sz="2000" b="1" dirty="0"/>
          </a:p>
        </p:txBody>
      </p:sp>
      <p:sp>
        <p:nvSpPr>
          <p:cNvPr id="52" name="Rounded Rectangle 51"/>
          <p:cNvSpPr/>
          <p:nvPr/>
        </p:nvSpPr>
        <p:spPr>
          <a:xfrm rot="16200000">
            <a:off x="2857501" y="2324100"/>
            <a:ext cx="1752601" cy="7010403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Donut 53"/>
          <p:cNvSpPr/>
          <p:nvPr/>
        </p:nvSpPr>
        <p:spPr>
          <a:xfrm>
            <a:off x="6186600" y="5105405"/>
            <a:ext cx="900000" cy="900000"/>
          </a:xfrm>
          <a:prstGeom prst="donut">
            <a:avLst>
              <a:gd name="adj" fmla="val 53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5" name="Donut 54"/>
          <p:cNvSpPr/>
          <p:nvPr/>
        </p:nvSpPr>
        <p:spPr>
          <a:xfrm>
            <a:off x="5196000" y="5105405"/>
            <a:ext cx="900000" cy="900000"/>
          </a:xfrm>
          <a:prstGeom prst="donut">
            <a:avLst>
              <a:gd name="adj" fmla="val 53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6" name="Donut 55"/>
          <p:cNvSpPr/>
          <p:nvPr/>
        </p:nvSpPr>
        <p:spPr>
          <a:xfrm>
            <a:off x="4205400" y="5105405"/>
            <a:ext cx="900000" cy="900000"/>
          </a:xfrm>
          <a:prstGeom prst="donut">
            <a:avLst>
              <a:gd name="adj" fmla="val 53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Donut 56"/>
          <p:cNvSpPr/>
          <p:nvPr/>
        </p:nvSpPr>
        <p:spPr>
          <a:xfrm>
            <a:off x="3214800" y="5105405"/>
            <a:ext cx="900000" cy="900000"/>
          </a:xfrm>
          <a:prstGeom prst="donut">
            <a:avLst>
              <a:gd name="adj" fmla="val 53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3429000" y="6085205"/>
            <a:ext cx="468000" cy="468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4803" y="5638802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 smtClean="0"/>
              <a:t>Ultra Box</a:t>
            </a:r>
            <a:endParaRPr lang="en-GB" b="1" u="sng" dirty="0"/>
          </a:p>
        </p:txBody>
      </p:sp>
      <p:pic>
        <p:nvPicPr>
          <p:cNvPr id="60" name="Picture 59" descr="PokeCoi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5805" y="6248402"/>
            <a:ext cx="360000" cy="3600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685801" y="6260070"/>
            <a:ext cx="1676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1480 PokeCoins</a:t>
            </a:r>
            <a:endParaRPr lang="en-GB" sz="1600" b="1" dirty="0"/>
          </a:p>
        </p:txBody>
      </p:sp>
      <p:pic>
        <p:nvPicPr>
          <p:cNvPr id="62" name="Picture 61" descr="Sig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2" y="5029202"/>
            <a:ext cx="2828095" cy="432000"/>
          </a:xfrm>
          <a:prstGeom prst="rect">
            <a:avLst/>
          </a:prstGeom>
        </p:spPr>
      </p:pic>
      <p:sp>
        <p:nvSpPr>
          <p:cNvPr id="63" name="Oval 62"/>
          <p:cNvSpPr/>
          <p:nvPr/>
        </p:nvSpPr>
        <p:spPr>
          <a:xfrm>
            <a:off x="4419600" y="6096005"/>
            <a:ext cx="468000" cy="468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5410200" y="6096005"/>
            <a:ext cx="468000" cy="468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6400800" y="6096005"/>
            <a:ext cx="468000" cy="468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00800" y="617220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x4</a:t>
            </a:r>
            <a:endParaRPr lang="en-GB" sz="20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410200" y="617220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x4</a:t>
            </a:r>
            <a:endParaRPr lang="en-GB" sz="2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4419600" y="617220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x2</a:t>
            </a:r>
            <a:endParaRPr lang="en-GB" sz="2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429000" y="617220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x12</a:t>
            </a:r>
            <a:endParaRPr lang="en-GB" sz="2000" b="1" dirty="0"/>
          </a:p>
        </p:txBody>
      </p:sp>
      <p:pic>
        <p:nvPicPr>
          <p:cNvPr id="70" name="Picture 69" descr="Silver_Box.png"/>
          <p:cNvPicPr>
            <a:picLocks noChangeAspect="1"/>
          </p:cNvPicPr>
          <p:nvPr/>
        </p:nvPicPr>
        <p:blipFill>
          <a:blip r:embed="rId5" cstate="print"/>
          <a:srcRect l="11905" t="7143" r="11905" b="6508"/>
          <a:stretch>
            <a:fillRect/>
          </a:stretch>
        </p:blipFill>
        <p:spPr>
          <a:xfrm>
            <a:off x="383895" y="3657600"/>
            <a:ext cx="606705" cy="687600"/>
          </a:xfrm>
          <a:prstGeom prst="rect">
            <a:avLst/>
          </a:prstGeom>
        </p:spPr>
      </p:pic>
      <p:pic>
        <p:nvPicPr>
          <p:cNvPr id="71" name="Picture 70" descr="Gold_Box.png"/>
          <p:cNvPicPr>
            <a:picLocks noChangeAspect="1"/>
          </p:cNvPicPr>
          <p:nvPr/>
        </p:nvPicPr>
        <p:blipFill>
          <a:blip r:embed="rId6" cstate="print"/>
          <a:srcRect l="7692" r="7692" b="5076"/>
          <a:stretch>
            <a:fillRect/>
          </a:stretch>
        </p:blipFill>
        <p:spPr>
          <a:xfrm>
            <a:off x="377670" y="5486400"/>
            <a:ext cx="612930" cy="687600"/>
          </a:xfrm>
          <a:prstGeom prst="rect">
            <a:avLst/>
          </a:prstGeom>
        </p:spPr>
      </p:pic>
      <p:pic>
        <p:nvPicPr>
          <p:cNvPr id="72" name="Picture 71" descr="Incubator Limit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200" y="76200"/>
            <a:ext cx="648000" cy="648000"/>
          </a:xfrm>
          <a:prstGeom prst="rect">
            <a:avLst/>
          </a:prstGeom>
        </p:spPr>
      </p:pic>
      <p:pic>
        <p:nvPicPr>
          <p:cNvPr id="73" name="Picture 72" descr="Super Incubator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76200"/>
            <a:ext cx="648000" cy="648000"/>
          </a:xfrm>
          <a:prstGeom prst="rect">
            <a:avLst/>
          </a:prstGeom>
        </p:spPr>
      </p:pic>
      <p:pic>
        <p:nvPicPr>
          <p:cNvPr id="74" name="Picture 73" descr="Pinap Berry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8200" y="2133600"/>
            <a:ext cx="648000" cy="648000"/>
          </a:xfrm>
          <a:prstGeom prst="rect">
            <a:avLst/>
          </a:prstGeom>
        </p:spPr>
      </p:pic>
      <p:pic>
        <p:nvPicPr>
          <p:cNvPr id="75" name="Picture 74" descr="Nanab Berry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2200" y="2667000"/>
            <a:ext cx="648000" cy="648000"/>
          </a:xfrm>
          <a:prstGeom prst="rect">
            <a:avLst/>
          </a:prstGeom>
        </p:spPr>
      </p:pic>
      <p:pic>
        <p:nvPicPr>
          <p:cNvPr id="76" name="Picture 75" descr="Razz Berry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20000" y="2133600"/>
            <a:ext cx="648000" cy="648000"/>
          </a:xfrm>
          <a:prstGeom prst="rect">
            <a:avLst/>
          </a:prstGeom>
        </p:spPr>
      </p:pic>
      <p:pic>
        <p:nvPicPr>
          <p:cNvPr id="77" name="Picture 76" descr="Lure Modul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19800" y="3429000"/>
            <a:ext cx="648000" cy="648000"/>
          </a:xfrm>
          <a:prstGeom prst="rect">
            <a:avLst/>
          </a:prstGeom>
        </p:spPr>
      </p:pic>
      <p:pic>
        <p:nvPicPr>
          <p:cNvPr id="78" name="Picture 77" descr="Premium Raid Pass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20000" y="4914600"/>
            <a:ext cx="648000" cy="648000"/>
          </a:xfrm>
          <a:prstGeom prst="rect">
            <a:avLst/>
          </a:prstGeom>
        </p:spPr>
      </p:pic>
      <p:pic>
        <p:nvPicPr>
          <p:cNvPr id="79" name="Picture 78" descr="Star Piec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419800" y="4114800"/>
            <a:ext cx="648000" cy="648000"/>
          </a:xfrm>
          <a:prstGeom prst="rect">
            <a:avLst/>
          </a:prstGeom>
          <a:noFill/>
        </p:spPr>
      </p:pic>
      <p:pic>
        <p:nvPicPr>
          <p:cNvPr id="80" name="Picture 79" descr="Great Ball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459400" y="914400"/>
            <a:ext cx="648000" cy="648000"/>
          </a:xfrm>
          <a:prstGeom prst="rect">
            <a:avLst/>
          </a:prstGeom>
        </p:spPr>
      </p:pic>
      <p:pic>
        <p:nvPicPr>
          <p:cNvPr id="81" name="Picture 80" descr="Ultra Ball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038800" y="1333200"/>
            <a:ext cx="648000" cy="648000"/>
          </a:xfrm>
          <a:prstGeom prst="rect">
            <a:avLst/>
          </a:prstGeom>
        </p:spPr>
      </p:pic>
      <p:pic>
        <p:nvPicPr>
          <p:cNvPr id="82" name="Picture 81" descr="Poke Ball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20000" y="914400"/>
            <a:ext cx="648000" cy="648000"/>
          </a:xfrm>
          <a:prstGeom prst="rect">
            <a:avLst/>
          </a:prstGeom>
        </p:spPr>
      </p:pic>
      <p:pic>
        <p:nvPicPr>
          <p:cNvPr id="83" name="Picture 82" descr="Incens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20000" y="4114800"/>
            <a:ext cx="648000" cy="648000"/>
          </a:xfrm>
          <a:prstGeom prst="rect">
            <a:avLst/>
          </a:prstGeom>
          <a:noFill/>
        </p:spPr>
      </p:pic>
      <p:pic>
        <p:nvPicPr>
          <p:cNvPr id="84" name="Picture 83" descr="Lucky Egg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20000" y="3429000"/>
            <a:ext cx="648000" cy="648000"/>
          </a:xfrm>
          <a:prstGeom prst="rect">
            <a:avLst/>
          </a:prstGeom>
        </p:spPr>
      </p:pic>
      <p:pic>
        <p:nvPicPr>
          <p:cNvPr id="102" name="Picture 101" descr="Max Revive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620000" y="5715000"/>
            <a:ext cx="648000" cy="648000"/>
          </a:xfrm>
          <a:prstGeom prst="rect">
            <a:avLst/>
          </a:prstGeom>
        </p:spPr>
      </p:pic>
      <p:pic>
        <p:nvPicPr>
          <p:cNvPr id="86" name="Picture 85" descr="Max Potion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382000" y="4953000"/>
            <a:ext cx="648000" cy="648000"/>
          </a:xfrm>
          <a:prstGeom prst="rect">
            <a:avLst/>
          </a:prstGeom>
        </p:spPr>
      </p:pic>
      <p:pic>
        <p:nvPicPr>
          <p:cNvPr id="87" name="Picture 86" descr="Super Incubator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0" y="1600200"/>
            <a:ext cx="648000" cy="648000"/>
          </a:xfrm>
          <a:prstGeom prst="rect">
            <a:avLst/>
          </a:prstGeom>
        </p:spPr>
      </p:pic>
      <p:pic>
        <p:nvPicPr>
          <p:cNvPr id="88" name="Picture 87" descr="Premium Raid Pass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00600" y="1600200"/>
            <a:ext cx="648000" cy="648000"/>
          </a:xfrm>
          <a:prstGeom prst="rect">
            <a:avLst/>
          </a:prstGeom>
        </p:spPr>
      </p:pic>
      <p:pic>
        <p:nvPicPr>
          <p:cNvPr id="89" name="Picture 88" descr="Star Piec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791200" y="1600200"/>
            <a:ext cx="648000" cy="648000"/>
          </a:xfrm>
          <a:prstGeom prst="rect">
            <a:avLst/>
          </a:prstGeom>
          <a:noFill/>
        </p:spPr>
      </p:pic>
      <p:pic>
        <p:nvPicPr>
          <p:cNvPr id="95" name="Picture 94" descr="Premium Raid Pass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43400" y="3429000"/>
            <a:ext cx="648000" cy="648000"/>
          </a:xfrm>
          <a:prstGeom prst="rect">
            <a:avLst/>
          </a:prstGeom>
        </p:spPr>
      </p:pic>
      <p:pic>
        <p:nvPicPr>
          <p:cNvPr id="99" name="Picture 98" descr="Super Incubator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2800" y="3429000"/>
            <a:ext cx="648000" cy="648000"/>
          </a:xfrm>
          <a:prstGeom prst="rect">
            <a:avLst/>
          </a:prstGeom>
        </p:spPr>
      </p:pic>
      <p:pic>
        <p:nvPicPr>
          <p:cNvPr id="100" name="Picture 99" descr="Incubator Limit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3400" y="5257800"/>
            <a:ext cx="648000" cy="648000"/>
          </a:xfrm>
          <a:prstGeom prst="rect">
            <a:avLst/>
          </a:prstGeom>
        </p:spPr>
      </p:pic>
      <p:pic>
        <p:nvPicPr>
          <p:cNvPr id="103" name="Picture 102" descr="Super Incubator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2800" y="5257800"/>
            <a:ext cx="648000" cy="648000"/>
          </a:xfrm>
          <a:prstGeom prst="rect">
            <a:avLst/>
          </a:prstGeom>
        </p:spPr>
      </p:pic>
      <p:pic>
        <p:nvPicPr>
          <p:cNvPr id="106" name="Picture 105" descr="Lure Modul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24600" y="3429000"/>
            <a:ext cx="648000" cy="648000"/>
          </a:xfrm>
          <a:prstGeom prst="rect">
            <a:avLst/>
          </a:prstGeom>
        </p:spPr>
      </p:pic>
      <p:pic>
        <p:nvPicPr>
          <p:cNvPr id="107" name="Picture 106" descr="Star Piec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34000" y="3429000"/>
            <a:ext cx="648000" cy="648000"/>
          </a:xfrm>
          <a:prstGeom prst="rect">
            <a:avLst/>
          </a:prstGeom>
          <a:noFill/>
        </p:spPr>
      </p:pic>
      <p:pic>
        <p:nvPicPr>
          <p:cNvPr id="108" name="Picture 107" descr="Lure Modul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24600" y="5257800"/>
            <a:ext cx="648000" cy="648000"/>
          </a:xfrm>
          <a:prstGeom prst="rect">
            <a:avLst/>
          </a:prstGeom>
        </p:spPr>
      </p:pic>
      <p:pic>
        <p:nvPicPr>
          <p:cNvPr id="109" name="Picture 108" descr="Star Piec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34000" y="5257800"/>
            <a:ext cx="648000" cy="6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6200" y="228600"/>
            <a:ext cx="7315200" cy="892552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srgbClr val="FFFF00"/>
            </a:outerShdw>
          </a:effectLst>
          <a:scene3d>
            <a:camera prst="obliqueBottomRight"/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GB" sz="2600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kemon Solid" pitchFamily="82" charset="2"/>
              </a:rPr>
              <a:t>Pokemon GO</a:t>
            </a:r>
          </a:p>
          <a:p>
            <a:pPr algn="ctr"/>
            <a:r>
              <a:rPr lang="en-GB" sz="2600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kemon Solid" pitchFamily="82" charset="2"/>
              </a:rPr>
              <a:t>Event SALE Box’s</a:t>
            </a:r>
          </a:p>
        </p:txBody>
      </p:sp>
      <p:sp>
        <p:nvSpPr>
          <p:cNvPr id="15" name="Rounded Rectangle 14"/>
          <p:cNvSpPr/>
          <p:nvPr/>
        </p:nvSpPr>
        <p:spPr>
          <a:xfrm rot="16200000">
            <a:off x="2857501" y="-1333500"/>
            <a:ext cx="1752601" cy="7010403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 descr="Bronze_Box.png"/>
          <p:cNvPicPr>
            <a:picLocks noChangeAspect="1"/>
          </p:cNvPicPr>
          <p:nvPr/>
        </p:nvPicPr>
        <p:blipFill>
          <a:blip r:embed="rId2" cstate="print"/>
          <a:srcRect l="16013" t="17647" r="16013" b="5882"/>
          <a:stretch>
            <a:fillRect/>
          </a:stretch>
        </p:blipFill>
        <p:spPr>
          <a:xfrm>
            <a:off x="381000" y="1828802"/>
            <a:ext cx="609600" cy="685800"/>
          </a:xfrm>
          <a:prstGeom prst="rect">
            <a:avLst/>
          </a:prstGeom>
        </p:spPr>
      </p:pic>
      <p:sp>
        <p:nvSpPr>
          <p:cNvPr id="17" name="Donut 16"/>
          <p:cNvSpPr/>
          <p:nvPr/>
        </p:nvSpPr>
        <p:spPr>
          <a:xfrm>
            <a:off x="6186600" y="1447805"/>
            <a:ext cx="900000" cy="900000"/>
          </a:xfrm>
          <a:prstGeom prst="donut">
            <a:avLst>
              <a:gd name="adj" fmla="val 53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Donut 17"/>
          <p:cNvSpPr/>
          <p:nvPr/>
        </p:nvSpPr>
        <p:spPr>
          <a:xfrm>
            <a:off x="5196000" y="1447805"/>
            <a:ext cx="900000" cy="900000"/>
          </a:xfrm>
          <a:prstGeom prst="donut">
            <a:avLst>
              <a:gd name="adj" fmla="val 53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Donut 18"/>
          <p:cNvSpPr/>
          <p:nvPr/>
        </p:nvSpPr>
        <p:spPr>
          <a:xfrm>
            <a:off x="4205400" y="1447805"/>
            <a:ext cx="900000" cy="900000"/>
          </a:xfrm>
          <a:prstGeom prst="donut">
            <a:avLst>
              <a:gd name="adj" fmla="val 53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Donut 19"/>
          <p:cNvSpPr/>
          <p:nvPr/>
        </p:nvSpPr>
        <p:spPr>
          <a:xfrm>
            <a:off x="3214800" y="1447805"/>
            <a:ext cx="900000" cy="900000"/>
          </a:xfrm>
          <a:prstGeom prst="donut">
            <a:avLst>
              <a:gd name="adj" fmla="val 53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29000" y="2427605"/>
            <a:ext cx="468000" cy="468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803" y="1981202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 smtClean="0"/>
              <a:t>Special Box</a:t>
            </a:r>
            <a:endParaRPr lang="en-GB" b="1" u="sng" dirty="0"/>
          </a:p>
        </p:txBody>
      </p:sp>
      <p:pic>
        <p:nvPicPr>
          <p:cNvPr id="23" name="Picture 22" descr="PokeCoi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5805" y="2590802"/>
            <a:ext cx="360000" cy="360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85801" y="2602470"/>
            <a:ext cx="1676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480 PokeCoins</a:t>
            </a:r>
            <a:endParaRPr lang="en-GB" sz="1600" b="1" dirty="0"/>
          </a:p>
        </p:txBody>
      </p:sp>
      <p:pic>
        <p:nvPicPr>
          <p:cNvPr id="25" name="Picture 24" descr="Sig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2" y="1371602"/>
            <a:ext cx="2828095" cy="432000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4419600" y="2438405"/>
            <a:ext cx="468000" cy="468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10200" y="2438405"/>
            <a:ext cx="468000" cy="468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400800" y="2438405"/>
            <a:ext cx="468000" cy="468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00800" y="251460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x2</a:t>
            </a:r>
            <a:endParaRPr lang="en-GB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410200" y="251460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x1</a:t>
            </a:r>
            <a:endParaRPr lang="en-GB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419600" y="251460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x1</a:t>
            </a:r>
            <a:endParaRPr lang="en-GB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251460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x2</a:t>
            </a:r>
            <a:endParaRPr lang="en-GB" sz="2000" b="1" dirty="0"/>
          </a:p>
        </p:txBody>
      </p:sp>
      <p:sp>
        <p:nvSpPr>
          <p:cNvPr id="33" name="Rounded Rectangle 32"/>
          <p:cNvSpPr/>
          <p:nvPr/>
        </p:nvSpPr>
        <p:spPr>
          <a:xfrm rot="16200000">
            <a:off x="2857501" y="495299"/>
            <a:ext cx="1752601" cy="7010403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Donut 33"/>
          <p:cNvSpPr/>
          <p:nvPr/>
        </p:nvSpPr>
        <p:spPr>
          <a:xfrm>
            <a:off x="6186600" y="3276604"/>
            <a:ext cx="900000" cy="900000"/>
          </a:xfrm>
          <a:prstGeom prst="donut">
            <a:avLst>
              <a:gd name="adj" fmla="val 53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" name="Donut 34"/>
          <p:cNvSpPr/>
          <p:nvPr/>
        </p:nvSpPr>
        <p:spPr>
          <a:xfrm>
            <a:off x="5196000" y="3276604"/>
            <a:ext cx="900000" cy="900000"/>
          </a:xfrm>
          <a:prstGeom prst="donut">
            <a:avLst>
              <a:gd name="adj" fmla="val 53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Donut 35"/>
          <p:cNvSpPr/>
          <p:nvPr/>
        </p:nvSpPr>
        <p:spPr>
          <a:xfrm>
            <a:off x="4205400" y="3276604"/>
            <a:ext cx="900000" cy="900000"/>
          </a:xfrm>
          <a:prstGeom prst="donut">
            <a:avLst>
              <a:gd name="adj" fmla="val 53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7" name="Donut 36"/>
          <p:cNvSpPr/>
          <p:nvPr/>
        </p:nvSpPr>
        <p:spPr>
          <a:xfrm>
            <a:off x="3214800" y="3276604"/>
            <a:ext cx="900000" cy="900000"/>
          </a:xfrm>
          <a:prstGeom prst="donut">
            <a:avLst>
              <a:gd name="adj" fmla="val 53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429000" y="4256404"/>
            <a:ext cx="468000" cy="468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803" y="381000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 smtClean="0"/>
              <a:t>Great Box</a:t>
            </a:r>
            <a:endParaRPr lang="en-GB" b="1" u="sng" dirty="0"/>
          </a:p>
        </p:txBody>
      </p:sp>
      <p:pic>
        <p:nvPicPr>
          <p:cNvPr id="40" name="Picture 39" descr="PokeCoi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5805" y="4419601"/>
            <a:ext cx="360000" cy="3600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85801" y="4431269"/>
            <a:ext cx="1676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780 PokeCoins</a:t>
            </a:r>
            <a:endParaRPr lang="en-GB" sz="1600" b="1" dirty="0"/>
          </a:p>
        </p:txBody>
      </p:sp>
      <p:pic>
        <p:nvPicPr>
          <p:cNvPr id="42" name="Picture 41" descr="Sig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2" y="3200401"/>
            <a:ext cx="2828095" cy="43200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4419600" y="4267204"/>
            <a:ext cx="468000" cy="468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5410200" y="4267204"/>
            <a:ext cx="468000" cy="468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6400800" y="4267204"/>
            <a:ext cx="468000" cy="468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00800" y="434340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x5</a:t>
            </a:r>
            <a:endParaRPr lang="en-GB" sz="2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410200" y="434340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x3</a:t>
            </a:r>
            <a:endParaRPr lang="en-GB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419600" y="434340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x4</a:t>
            </a:r>
            <a:endParaRPr lang="en-GB" sz="2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429000" y="434340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x2</a:t>
            </a:r>
            <a:endParaRPr lang="en-GB" sz="2000" b="1" dirty="0"/>
          </a:p>
        </p:txBody>
      </p:sp>
      <p:sp>
        <p:nvSpPr>
          <p:cNvPr id="50" name="Rounded Rectangle 49"/>
          <p:cNvSpPr/>
          <p:nvPr/>
        </p:nvSpPr>
        <p:spPr>
          <a:xfrm rot="16200000">
            <a:off x="2857501" y="2324100"/>
            <a:ext cx="1752601" cy="7010403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Donut 50"/>
          <p:cNvSpPr/>
          <p:nvPr/>
        </p:nvSpPr>
        <p:spPr>
          <a:xfrm>
            <a:off x="6186600" y="5105405"/>
            <a:ext cx="900000" cy="900000"/>
          </a:xfrm>
          <a:prstGeom prst="donut">
            <a:avLst>
              <a:gd name="adj" fmla="val 53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2" name="Donut 51"/>
          <p:cNvSpPr/>
          <p:nvPr/>
        </p:nvSpPr>
        <p:spPr>
          <a:xfrm>
            <a:off x="5196000" y="5105405"/>
            <a:ext cx="900000" cy="900000"/>
          </a:xfrm>
          <a:prstGeom prst="donut">
            <a:avLst>
              <a:gd name="adj" fmla="val 53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3" name="Donut 52"/>
          <p:cNvSpPr/>
          <p:nvPr/>
        </p:nvSpPr>
        <p:spPr>
          <a:xfrm>
            <a:off x="4205400" y="5105405"/>
            <a:ext cx="900000" cy="900000"/>
          </a:xfrm>
          <a:prstGeom prst="donut">
            <a:avLst>
              <a:gd name="adj" fmla="val 53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4" name="Donut 53"/>
          <p:cNvSpPr/>
          <p:nvPr/>
        </p:nvSpPr>
        <p:spPr>
          <a:xfrm>
            <a:off x="3214800" y="5105405"/>
            <a:ext cx="900000" cy="900000"/>
          </a:xfrm>
          <a:prstGeom prst="donut">
            <a:avLst>
              <a:gd name="adj" fmla="val 53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3429000" y="6085205"/>
            <a:ext cx="468000" cy="468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4803" y="5638802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 smtClean="0"/>
              <a:t>Ultra Box</a:t>
            </a:r>
            <a:endParaRPr lang="en-GB" b="1" u="sng" dirty="0"/>
          </a:p>
        </p:txBody>
      </p:sp>
      <p:pic>
        <p:nvPicPr>
          <p:cNvPr id="57" name="Picture 56" descr="PokeCoi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5805" y="6248402"/>
            <a:ext cx="360000" cy="3600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685801" y="6260070"/>
            <a:ext cx="1676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1480 PokeCoins</a:t>
            </a:r>
            <a:endParaRPr lang="en-GB" sz="1600" b="1" dirty="0"/>
          </a:p>
        </p:txBody>
      </p:sp>
      <p:pic>
        <p:nvPicPr>
          <p:cNvPr id="59" name="Picture 58" descr="Sig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2" y="5029202"/>
            <a:ext cx="2828095" cy="432000"/>
          </a:xfrm>
          <a:prstGeom prst="rect">
            <a:avLst/>
          </a:prstGeom>
        </p:spPr>
      </p:pic>
      <p:sp>
        <p:nvSpPr>
          <p:cNvPr id="60" name="Oval 59"/>
          <p:cNvSpPr/>
          <p:nvPr/>
        </p:nvSpPr>
        <p:spPr>
          <a:xfrm>
            <a:off x="4419600" y="6096005"/>
            <a:ext cx="468000" cy="468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410200" y="6096005"/>
            <a:ext cx="468000" cy="468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6400800" y="6096005"/>
            <a:ext cx="468000" cy="468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00800" y="617220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x5</a:t>
            </a:r>
            <a:endParaRPr lang="en-GB" sz="2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410200" y="617220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x6</a:t>
            </a:r>
            <a:endParaRPr lang="en-GB" sz="2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419600" y="617220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x5</a:t>
            </a:r>
            <a:endParaRPr lang="en-GB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429000" y="617220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x17</a:t>
            </a:r>
            <a:endParaRPr lang="en-GB" sz="2000" b="1" dirty="0"/>
          </a:p>
        </p:txBody>
      </p:sp>
      <p:pic>
        <p:nvPicPr>
          <p:cNvPr id="67" name="Picture 66" descr="Silver_Box.png"/>
          <p:cNvPicPr>
            <a:picLocks noChangeAspect="1"/>
          </p:cNvPicPr>
          <p:nvPr/>
        </p:nvPicPr>
        <p:blipFill>
          <a:blip r:embed="rId5" cstate="print"/>
          <a:srcRect l="11905" t="7143" r="11905" b="6508"/>
          <a:stretch>
            <a:fillRect/>
          </a:stretch>
        </p:blipFill>
        <p:spPr>
          <a:xfrm>
            <a:off x="383895" y="3657600"/>
            <a:ext cx="606705" cy="687600"/>
          </a:xfrm>
          <a:prstGeom prst="rect">
            <a:avLst/>
          </a:prstGeom>
        </p:spPr>
      </p:pic>
      <p:pic>
        <p:nvPicPr>
          <p:cNvPr id="68" name="Picture 67" descr="Gold_Box.png"/>
          <p:cNvPicPr>
            <a:picLocks noChangeAspect="1"/>
          </p:cNvPicPr>
          <p:nvPr/>
        </p:nvPicPr>
        <p:blipFill>
          <a:blip r:embed="rId6" cstate="print"/>
          <a:srcRect l="7692" r="7692" b="5076"/>
          <a:stretch>
            <a:fillRect/>
          </a:stretch>
        </p:blipFill>
        <p:spPr>
          <a:xfrm>
            <a:off x="377670" y="5486400"/>
            <a:ext cx="612930" cy="687600"/>
          </a:xfrm>
          <a:prstGeom prst="rect">
            <a:avLst/>
          </a:prstGeom>
        </p:spPr>
      </p:pic>
      <p:sp>
        <p:nvSpPr>
          <p:cNvPr id="101" name="Rectangle 100"/>
          <p:cNvSpPr/>
          <p:nvPr/>
        </p:nvSpPr>
        <p:spPr>
          <a:xfrm>
            <a:off x="7543800" y="5638800"/>
            <a:ext cx="1600200" cy="12192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/>
          <p:cNvSpPr/>
          <p:nvPr/>
        </p:nvSpPr>
        <p:spPr>
          <a:xfrm>
            <a:off x="7543800" y="4876800"/>
            <a:ext cx="1600200" cy="7620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/>
          <p:cNvSpPr/>
          <p:nvPr/>
        </p:nvSpPr>
        <p:spPr>
          <a:xfrm>
            <a:off x="7543800" y="3352800"/>
            <a:ext cx="1600200" cy="15240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/>
          <p:cNvSpPr/>
          <p:nvPr/>
        </p:nvSpPr>
        <p:spPr>
          <a:xfrm>
            <a:off x="7543800" y="2057400"/>
            <a:ext cx="1600200" cy="12954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/>
          <p:cNvSpPr/>
          <p:nvPr/>
        </p:nvSpPr>
        <p:spPr>
          <a:xfrm>
            <a:off x="7543800" y="838200"/>
            <a:ext cx="1600200" cy="12192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/>
          <p:cNvSpPr/>
          <p:nvPr/>
        </p:nvSpPr>
        <p:spPr>
          <a:xfrm>
            <a:off x="7543800" y="0"/>
            <a:ext cx="1600200" cy="8382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4" name="Picture 113" descr="Incubator Limit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200" y="76200"/>
            <a:ext cx="648000" cy="648000"/>
          </a:xfrm>
          <a:prstGeom prst="rect">
            <a:avLst/>
          </a:prstGeom>
        </p:spPr>
      </p:pic>
      <p:pic>
        <p:nvPicPr>
          <p:cNvPr id="115" name="Picture 114" descr="Super Incubator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76200"/>
            <a:ext cx="648000" cy="648000"/>
          </a:xfrm>
          <a:prstGeom prst="rect">
            <a:avLst/>
          </a:prstGeom>
        </p:spPr>
      </p:pic>
      <p:pic>
        <p:nvPicPr>
          <p:cNvPr id="116" name="Picture 115" descr="Pinap Berry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8200" y="2133600"/>
            <a:ext cx="648000" cy="648000"/>
          </a:xfrm>
          <a:prstGeom prst="rect">
            <a:avLst/>
          </a:prstGeom>
        </p:spPr>
      </p:pic>
      <p:pic>
        <p:nvPicPr>
          <p:cNvPr id="117" name="Picture 116" descr="Nanab Berry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2200" y="2667000"/>
            <a:ext cx="648000" cy="648000"/>
          </a:xfrm>
          <a:prstGeom prst="rect">
            <a:avLst/>
          </a:prstGeom>
        </p:spPr>
      </p:pic>
      <p:pic>
        <p:nvPicPr>
          <p:cNvPr id="118" name="Picture 117" descr="Razz Berry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20000" y="2133600"/>
            <a:ext cx="648000" cy="648000"/>
          </a:xfrm>
          <a:prstGeom prst="rect">
            <a:avLst/>
          </a:prstGeom>
        </p:spPr>
      </p:pic>
      <p:pic>
        <p:nvPicPr>
          <p:cNvPr id="119" name="Picture 118" descr="Lure Modul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19800" y="3429000"/>
            <a:ext cx="648000" cy="648000"/>
          </a:xfrm>
          <a:prstGeom prst="rect">
            <a:avLst/>
          </a:prstGeom>
        </p:spPr>
      </p:pic>
      <p:pic>
        <p:nvPicPr>
          <p:cNvPr id="120" name="Picture 119" descr="Premium Raid Pass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20000" y="4914600"/>
            <a:ext cx="648000" cy="648000"/>
          </a:xfrm>
          <a:prstGeom prst="rect">
            <a:avLst/>
          </a:prstGeom>
        </p:spPr>
      </p:pic>
      <p:pic>
        <p:nvPicPr>
          <p:cNvPr id="121" name="Picture 120" descr="Star Piec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419800" y="4114800"/>
            <a:ext cx="648000" cy="648000"/>
          </a:xfrm>
          <a:prstGeom prst="rect">
            <a:avLst/>
          </a:prstGeom>
          <a:noFill/>
        </p:spPr>
      </p:pic>
      <p:pic>
        <p:nvPicPr>
          <p:cNvPr id="122" name="Picture 121" descr="Great Ball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459400" y="914400"/>
            <a:ext cx="648000" cy="648000"/>
          </a:xfrm>
          <a:prstGeom prst="rect">
            <a:avLst/>
          </a:prstGeom>
        </p:spPr>
      </p:pic>
      <p:pic>
        <p:nvPicPr>
          <p:cNvPr id="123" name="Picture 122" descr="Ultra Ball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038800" y="1333200"/>
            <a:ext cx="648000" cy="648000"/>
          </a:xfrm>
          <a:prstGeom prst="rect">
            <a:avLst/>
          </a:prstGeom>
        </p:spPr>
      </p:pic>
      <p:pic>
        <p:nvPicPr>
          <p:cNvPr id="124" name="Picture 123" descr="Poke Ball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20000" y="914400"/>
            <a:ext cx="648000" cy="648000"/>
          </a:xfrm>
          <a:prstGeom prst="rect">
            <a:avLst/>
          </a:prstGeom>
        </p:spPr>
      </p:pic>
      <p:pic>
        <p:nvPicPr>
          <p:cNvPr id="125" name="Picture 124" descr="Incens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20000" y="4114800"/>
            <a:ext cx="648000" cy="648000"/>
          </a:xfrm>
          <a:prstGeom prst="rect">
            <a:avLst/>
          </a:prstGeom>
          <a:noFill/>
        </p:spPr>
      </p:pic>
      <p:pic>
        <p:nvPicPr>
          <p:cNvPr id="126" name="Picture 125" descr="Lucky Egg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20000" y="3429000"/>
            <a:ext cx="648000" cy="648000"/>
          </a:xfrm>
          <a:prstGeom prst="rect">
            <a:avLst/>
          </a:prstGeom>
        </p:spPr>
      </p:pic>
      <p:pic>
        <p:nvPicPr>
          <p:cNvPr id="127" name="Picture 126" descr="Max Revive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620000" y="5715000"/>
            <a:ext cx="648000" cy="648000"/>
          </a:xfrm>
          <a:prstGeom prst="rect">
            <a:avLst/>
          </a:prstGeom>
        </p:spPr>
      </p:pic>
      <p:pic>
        <p:nvPicPr>
          <p:cNvPr id="80" name="Picture 79" descr="Premium Raid Pass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52800" y="1600200"/>
            <a:ext cx="648000" cy="648000"/>
          </a:xfrm>
          <a:prstGeom prst="rect">
            <a:avLst/>
          </a:prstGeom>
        </p:spPr>
      </p:pic>
      <p:pic>
        <p:nvPicPr>
          <p:cNvPr id="83" name="Picture 82" descr="Star Piec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24600" y="1600200"/>
            <a:ext cx="648000" cy="648000"/>
          </a:xfrm>
          <a:prstGeom prst="rect">
            <a:avLst/>
          </a:prstGeom>
          <a:noFill/>
        </p:spPr>
      </p:pic>
      <p:pic>
        <p:nvPicPr>
          <p:cNvPr id="85" name="Picture 84" descr="Incens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334000" y="3390600"/>
            <a:ext cx="648000" cy="648000"/>
          </a:xfrm>
          <a:prstGeom prst="rect">
            <a:avLst/>
          </a:prstGeom>
          <a:noFill/>
        </p:spPr>
      </p:pic>
      <p:pic>
        <p:nvPicPr>
          <p:cNvPr id="86" name="Picture 85" descr="Super Incubator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3400" y="3429000"/>
            <a:ext cx="648000" cy="648000"/>
          </a:xfrm>
          <a:prstGeom prst="rect">
            <a:avLst/>
          </a:prstGeom>
        </p:spPr>
      </p:pic>
      <p:pic>
        <p:nvPicPr>
          <p:cNvPr id="87" name="Picture 86" descr="Premium Raid Pass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14400" y="3429000"/>
            <a:ext cx="648000" cy="648000"/>
          </a:xfrm>
          <a:prstGeom prst="rect">
            <a:avLst/>
          </a:prstGeom>
        </p:spPr>
      </p:pic>
      <p:pic>
        <p:nvPicPr>
          <p:cNvPr id="89" name="Picture 88" descr="Star Piec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34000" y="5257800"/>
            <a:ext cx="648000" cy="648000"/>
          </a:xfrm>
          <a:prstGeom prst="rect">
            <a:avLst/>
          </a:prstGeom>
          <a:noFill/>
        </p:spPr>
      </p:pic>
      <p:pic>
        <p:nvPicPr>
          <p:cNvPr id="90" name="Picture 89" descr="Super Incubator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3400" y="5257800"/>
            <a:ext cx="648000" cy="648000"/>
          </a:xfrm>
          <a:prstGeom prst="rect">
            <a:avLst/>
          </a:prstGeom>
        </p:spPr>
      </p:pic>
      <p:pic>
        <p:nvPicPr>
          <p:cNvPr id="91" name="Picture 90" descr="Premium Raid Pass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52800" y="5257800"/>
            <a:ext cx="648000" cy="648000"/>
          </a:xfrm>
          <a:prstGeom prst="rect">
            <a:avLst/>
          </a:prstGeom>
        </p:spPr>
      </p:pic>
      <p:pic>
        <p:nvPicPr>
          <p:cNvPr id="92" name="Picture 91" descr="Super Incubator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3400" y="1561800"/>
            <a:ext cx="648000" cy="648000"/>
          </a:xfrm>
          <a:prstGeom prst="rect">
            <a:avLst/>
          </a:prstGeom>
        </p:spPr>
      </p:pic>
      <p:pic>
        <p:nvPicPr>
          <p:cNvPr id="94" name="Picture 93" descr="Incubator Limit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0" y="1561800"/>
            <a:ext cx="648000" cy="648000"/>
          </a:xfrm>
          <a:prstGeom prst="rect">
            <a:avLst/>
          </a:prstGeom>
        </p:spPr>
      </p:pic>
      <p:pic>
        <p:nvPicPr>
          <p:cNvPr id="95" name="Picture 94" descr="Star Piec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24600" y="3429000"/>
            <a:ext cx="648000" cy="648000"/>
          </a:xfrm>
          <a:prstGeom prst="rect">
            <a:avLst/>
          </a:prstGeom>
          <a:noFill/>
        </p:spPr>
      </p:pic>
      <p:pic>
        <p:nvPicPr>
          <p:cNvPr id="96" name="Picture 95" descr="Max Potion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382000" y="4953000"/>
            <a:ext cx="648000" cy="648000"/>
          </a:xfrm>
          <a:prstGeom prst="rect">
            <a:avLst/>
          </a:prstGeom>
        </p:spPr>
      </p:pic>
      <p:pic>
        <p:nvPicPr>
          <p:cNvPr id="97" name="Picture 96" descr="Max Potion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324600" y="5257800"/>
            <a:ext cx="648000" cy="6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" y="228600"/>
            <a:ext cx="7315200" cy="892552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srgbClr val="FFFF00"/>
            </a:outerShdw>
          </a:effectLst>
          <a:scene3d>
            <a:camera prst="obliqueBottomRight"/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GB" sz="2600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kemon Solid" pitchFamily="82" charset="2"/>
              </a:rPr>
              <a:t>Pokemon GO</a:t>
            </a:r>
          </a:p>
          <a:p>
            <a:pPr algn="ctr"/>
            <a:r>
              <a:rPr lang="en-GB" sz="2600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kemon Solid" pitchFamily="82" charset="2"/>
              </a:rPr>
              <a:t>Event SALE Box’s</a:t>
            </a:r>
          </a:p>
        </p:txBody>
      </p:sp>
      <p:sp>
        <p:nvSpPr>
          <p:cNvPr id="9" name="Rounded Rectangle 8"/>
          <p:cNvSpPr/>
          <p:nvPr/>
        </p:nvSpPr>
        <p:spPr>
          <a:xfrm rot="16200000">
            <a:off x="2857501" y="-1333500"/>
            <a:ext cx="1752601" cy="7010403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nut 10"/>
          <p:cNvSpPr/>
          <p:nvPr/>
        </p:nvSpPr>
        <p:spPr>
          <a:xfrm>
            <a:off x="6186600" y="1447805"/>
            <a:ext cx="900000" cy="900000"/>
          </a:xfrm>
          <a:prstGeom prst="donut">
            <a:avLst>
              <a:gd name="adj" fmla="val 53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Donut 11"/>
          <p:cNvSpPr/>
          <p:nvPr/>
        </p:nvSpPr>
        <p:spPr>
          <a:xfrm>
            <a:off x="5196000" y="1447805"/>
            <a:ext cx="900000" cy="900000"/>
          </a:xfrm>
          <a:prstGeom prst="donut">
            <a:avLst>
              <a:gd name="adj" fmla="val 53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Donut 12"/>
          <p:cNvSpPr/>
          <p:nvPr/>
        </p:nvSpPr>
        <p:spPr>
          <a:xfrm>
            <a:off x="4205400" y="1447805"/>
            <a:ext cx="900000" cy="900000"/>
          </a:xfrm>
          <a:prstGeom prst="donut">
            <a:avLst>
              <a:gd name="adj" fmla="val 53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Donut 13"/>
          <p:cNvSpPr/>
          <p:nvPr/>
        </p:nvSpPr>
        <p:spPr>
          <a:xfrm>
            <a:off x="3214800" y="1447805"/>
            <a:ext cx="900000" cy="900000"/>
          </a:xfrm>
          <a:prstGeom prst="donut">
            <a:avLst>
              <a:gd name="adj" fmla="val 53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429000" y="2427605"/>
            <a:ext cx="468000" cy="468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3" y="1981202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 smtClean="0"/>
              <a:t>Special Box</a:t>
            </a:r>
            <a:endParaRPr lang="en-GB" b="1" u="sng" dirty="0"/>
          </a:p>
        </p:txBody>
      </p:sp>
      <p:pic>
        <p:nvPicPr>
          <p:cNvPr id="17" name="Picture 16" descr="PokeCo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5805" y="2590802"/>
            <a:ext cx="360000" cy="36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85801" y="2602470"/>
            <a:ext cx="1676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480 PokeCoins</a:t>
            </a:r>
            <a:endParaRPr lang="en-GB" sz="1600" b="1" dirty="0"/>
          </a:p>
        </p:txBody>
      </p:sp>
      <p:pic>
        <p:nvPicPr>
          <p:cNvPr id="19" name="Picture 18" descr="Sig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2" y="1371602"/>
            <a:ext cx="2828095" cy="432000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4419600" y="2438405"/>
            <a:ext cx="468000" cy="468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410200" y="2438405"/>
            <a:ext cx="468000" cy="468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400800" y="2438405"/>
            <a:ext cx="468000" cy="468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00800" y="251460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x</a:t>
            </a:r>
            <a:endParaRPr lang="en-GB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410200" y="251460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x</a:t>
            </a:r>
            <a:endParaRPr lang="en-GB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419600" y="251460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x</a:t>
            </a:r>
            <a:endParaRPr lang="en-GB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429000" y="251460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x</a:t>
            </a:r>
            <a:endParaRPr lang="en-GB" sz="2000" b="1" dirty="0"/>
          </a:p>
        </p:txBody>
      </p:sp>
      <p:sp>
        <p:nvSpPr>
          <p:cNvPr id="65" name="Rectangle 64"/>
          <p:cNvSpPr/>
          <p:nvPr/>
        </p:nvSpPr>
        <p:spPr>
          <a:xfrm>
            <a:off x="76200" y="3755648"/>
            <a:ext cx="7315200" cy="892552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srgbClr val="FFFF00"/>
            </a:outerShdw>
          </a:effectLst>
          <a:scene3d>
            <a:camera prst="obliqueBottomRight"/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GB" sz="2600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kemon Solid" pitchFamily="82" charset="2"/>
              </a:rPr>
              <a:t>Pokemon GO</a:t>
            </a:r>
          </a:p>
          <a:p>
            <a:pPr algn="ctr"/>
            <a:r>
              <a:rPr lang="en-GB" sz="2600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kemon Solid" pitchFamily="82" charset="2"/>
              </a:rPr>
              <a:t>Event SALE Box’s</a:t>
            </a:r>
          </a:p>
        </p:txBody>
      </p:sp>
      <p:sp>
        <p:nvSpPr>
          <p:cNvPr id="68" name="Rounded Rectangle 67"/>
          <p:cNvSpPr/>
          <p:nvPr/>
        </p:nvSpPr>
        <p:spPr>
          <a:xfrm rot="16200000">
            <a:off x="2857501" y="2247900"/>
            <a:ext cx="1752601" cy="7010403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Donut 69"/>
          <p:cNvSpPr/>
          <p:nvPr/>
        </p:nvSpPr>
        <p:spPr>
          <a:xfrm>
            <a:off x="6186600" y="5029205"/>
            <a:ext cx="900000" cy="900000"/>
          </a:xfrm>
          <a:prstGeom prst="donut">
            <a:avLst>
              <a:gd name="adj" fmla="val 53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1" name="Donut 70"/>
          <p:cNvSpPr/>
          <p:nvPr/>
        </p:nvSpPr>
        <p:spPr>
          <a:xfrm>
            <a:off x="5196000" y="5029205"/>
            <a:ext cx="900000" cy="900000"/>
          </a:xfrm>
          <a:prstGeom prst="donut">
            <a:avLst>
              <a:gd name="adj" fmla="val 53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2" name="Donut 71"/>
          <p:cNvSpPr/>
          <p:nvPr/>
        </p:nvSpPr>
        <p:spPr>
          <a:xfrm>
            <a:off x="4205400" y="5029205"/>
            <a:ext cx="900000" cy="900000"/>
          </a:xfrm>
          <a:prstGeom prst="donut">
            <a:avLst>
              <a:gd name="adj" fmla="val 53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3" name="Donut 72"/>
          <p:cNvSpPr/>
          <p:nvPr/>
        </p:nvSpPr>
        <p:spPr>
          <a:xfrm>
            <a:off x="3214800" y="5029205"/>
            <a:ext cx="900000" cy="900000"/>
          </a:xfrm>
          <a:prstGeom prst="donut">
            <a:avLst>
              <a:gd name="adj" fmla="val 53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3429000" y="6009005"/>
            <a:ext cx="468000" cy="468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4803" y="5562602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 smtClean="0"/>
              <a:t>Adventure Box</a:t>
            </a:r>
            <a:endParaRPr lang="en-GB" b="1" u="sng" dirty="0"/>
          </a:p>
        </p:txBody>
      </p:sp>
      <p:pic>
        <p:nvPicPr>
          <p:cNvPr id="76" name="Picture 75" descr="PokeCo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5805" y="6172202"/>
            <a:ext cx="360000" cy="36000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685801" y="6183870"/>
            <a:ext cx="1676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1480 PokeCoins</a:t>
            </a:r>
            <a:endParaRPr lang="en-GB" sz="1600" b="1" dirty="0"/>
          </a:p>
        </p:txBody>
      </p:sp>
      <p:pic>
        <p:nvPicPr>
          <p:cNvPr id="78" name="Picture 77" descr="Sig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2" y="4953002"/>
            <a:ext cx="2828095" cy="432000"/>
          </a:xfrm>
          <a:prstGeom prst="rect">
            <a:avLst/>
          </a:prstGeom>
        </p:spPr>
      </p:pic>
      <p:sp>
        <p:nvSpPr>
          <p:cNvPr id="79" name="Oval 78"/>
          <p:cNvSpPr/>
          <p:nvPr/>
        </p:nvSpPr>
        <p:spPr>
          <a:xfrm>
            <a:off x="4419600" y="6019805"/>
            <a:ext cx="468000" cy="468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5410200" y="6019805"/>
            <a:ext cx="468000" cy="468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6400800" y="6019805"/>
            <a:ext cx="468000" cy="468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0800" y="609600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x3</a:t>
            </a:r>
            <a:endParaRPr lang="en-GB" sz="2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5410200" y="609600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x6</a:t>
            </a:r>
            <a:endParaRPr lang="en-GB" sz="2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4419600" y="609600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x8</a:t>
            </a:r>
            <a:endParaRPr lang="en-GB" sz="20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429000" y="609600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x10</a:t>
            </a:r>
            <a:endParaRPr lang="en-GB" sz="2000" b="1" dirty="0"/>
          </a:p>
        </p:txBody>
      </p:sp>
      <p:pic>
        <p:nvPicPr>
          <p:cNvPr id="105" name="Picture 104" descr="Community_Day_Box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" y="1828800"/>
            <a:ext cx="687600" cy="687600"/>
          </a:xfrm>
          <a:prstGeom prst="rect">
            <a:avLst/>
          </a:prstGeom>
        </p:spPr>
      </p:pic>
      <p:pic>
        <p:nvPicPr>
          <p:cNvPr id="106" name="Picture 105" descr="Ultra_Box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5410200"/>
            <a:ext cx="687600" cy="687600"/>
          </a:xfrm>
          <a:prstGeom prst="rect">
            <a:avLst/>
          </a:prstGeom>
        </p:spPr>
      </p:pic>
      <p:sp>
        <p:nvSpPr>
          <p:cNvPr id="95" name="Rectangle 94"/>
          <p:cNvSpPr/>
          <p:nvPr/>
        </p:nvSpPr>
        <p:spPr>
          <a:xfrm>
            <a:off x="7543800" y="5638800"/>
            <a:ext cx="1600200" cy="12192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/>
          <p:cNvSpPr/>
          <p:nvPr/>
        </p:nvSpPr>
        <p:spPr>
          <a:xfrm>
            <a:off x="7543800" y="4876800"/>
            <a:ext cx="1600200" cy="7620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/>
          <p:cNvSpPr/>
          <p:nvPr/>
        </p:nvSpPr>
        <p:spPr>
          <a:xfrm>
            <a:off x="7543800" y="3352800"/>
            <a:ext cx="1600200" cy="15240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/>
          <p:cNvSpPr/>
          <p:nvPr/>
        </p:nvSpPr>
        <p:spPr>
          <a:xfrm>
            <a:off x="7543800" y="2057400"/>
            <a:ext cx="1600200" cy="12954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/>
          <p:cNvSpPr/>
          <p:nvPr/>
        </p:nvSpPr>
        <p:spPr>
          <a:xfrm>
            <a:off x="7543800" y="838200"/>
            <a:ext cx="1600200" cy="12192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/>
          <p:cNvSpPr/>
          <p:nvPr/>
        </p:nvSpPr>
        <p:spPr>
          <a:xfrm>
            <a:off x="7543800" y="0"/>
            <a:ext cx="1600200" cy="8382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1" name="Picture 120" descr="Incubator Limit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8200" y="76200"/>
            <a:ext cx="648000" cy="648000"/>
          </a:xfrm>
          <a:prstGeom prst="rect">
            <a:avLst/>
          </a:prstGeom>
        </p:spPr>
      </p:pic>
      <p:pic>
        <p:nvPicPr>
          <p:cNvPr id="122" name="Picture 121" descr="Super Incubator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0" y="76200"/>
            <a:ext cx="648000" cy="648000"/>
          </a:xfrm>
          <a:prstGeom prst="rect">
            <a:avLst/>
          </a:prstGeom>
        </p:spPr>
      </p:pic>
      <p:pic>
        <p:nvPicPr>
          <p:cNvPr id="123" name="Picture 122" descr="Pinap Berr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8200" y="2133600"/>
            <a:ext cx="648000" cy="648000"/>
          </a:xfrm>
          <a:prstGeom prst="rect">
            <a:avLst/>
          </a:prstGeom>
        </p:spPr>
      </p:pic>
      <p:pic>
        <p:nvPicPr>
          <p:cNvPr id="124" name="Picture 123" descr="Nanab Berry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2200" y="2667000"/>
            <a:ext cx="648000" cy="648000"/>
          </a:xfrm>
          <a:prstGeom prst="rect">
            <a:avLst/>
          </a:prstGeom>
        </p:spPr>
      </p:pic>
      <p:pic>
        <p:nvPicPr>
          <p:cNvPr id="125" name="Picture 124" descr="Razz Berry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0000" y="2133600"/>
            <a:ext cx="648000" cy="648000"/>
          </a:xfrm>
          <a:prstGeom prst="rect">
            <a:avLst/>
          </a:prstGeom>
        </p:spPr>
      </p:pic>
      <p:pic>
        <p:nvPicPr>
          <p:cNvPr id="126" name="Picture 125" descr="Lure Modul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19800" y="3429000"/>
            <a:ext cx="648000" cy="648000"/>
          </a:xfrm>
          <a:prstGeom prst="rect">
            <a:avLst/>
          </a:prstGeom>
        </p:spPr>
      </p:pic>
      <p:pic>
        <p:nvPicPr>
          <p:cNvPr id="127" name="Picture 126" descr="Premium Raid Pass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20000" y="4914600"/>
            <a:ext cx="648000" cy="648000"/>
          </a:xfrm>
          <a:prstGeom prst="rect">
            <a:avLst/>
          </a:prstGeom>
        </p:spPr>
      </p:pic>
      <p:pic>
        <p:nvPicPr>
          <p:cNvPr id="128" name="Picture 127" descr="Star Piece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419800" y="4114800"/>
            <a:ext cx="648000" cy="648000"/>
          </a:xfrm>
          <a:prstGeom prst="rect">
            <a:avLst/>
          </a:prstGeom>
          <a:noFill/>
        </p:spPr>
      </p:pic>
      <p:pic>
        <p:nvPicPr>
          <p:cNvPr id="129" name="Picture 128" descr="Great Ball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459400" y="914400"/>
            <a:ext cx="648000" cy="648000"/>
          </a:xfrm>
          <a:prstGeom prst="rect">
            <a:avLst/>
          </a:prstGeom>
        </p:spPr>
      </p:pic>
      <p:pic>
        <p:nvPicPr>
          <p:cNvPr id="130" name="Picture 129" descr="Ultra Ball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038800" y="1333200"/>
            <a:ext cx="648000" cy="648000"/>
          </a:xfrm>
          <a:prstGeom prst="rect">
            <a:avLst/>
          </a:prstGeom>
        </p:spPr>
      </p:pic>
      <p:pic>
        <p:nvPicPr>
          <p:cNvPr id="131" name="Picture 130" descr="Poke Ball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620000" y="914400"/>
            <a:ext cx="648000" cy="648000"/>
          </a:xfrm>
          <a:prstGeom prst="rect">
            <a:avLst/>
          </a:prstGeom>
        </p:spPr>
      </p:pic>
      <p:pic>
        <p:nvPicPr>
          <p:cNvPr id="132" name="Picture 131" descr="Incens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20000" y="4114800"/>
            <a:ext cx="648000" cy="648000"/>
          </a:xfrm>
          <a:prstGeom prst="rect">
            <a:avLst/>
          </a:prstGeom>
          <a:noFill/>
        </p:spPr>
      </p:pic>
      <p:pic>
        <p:nvPicPr>
          <p:cNvPr id="133" name="Picture 132" descr="Lucky Egg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20000" y="3429000"/>
            <a:ext cx="648000" cy="648000"/>
          </a:xfrm>
          <a:prstGeom prst="rect">
            <a:avLst/>
          </a:prstGeom>
        </p:spPr>
      </p:pic>
      <p:pic>
        <p:nvPicPr>
          <p:cNvPr id="134" name="Picture 133" descr="Max Revive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620000" y="5715000"/>
            <a:ext cx="648000" cy="648000"/>
          </a:xfrm>
          <a:prstGeom prst="rect">
            <a:avLst/>
          </a:prstGeom>
        </p:spPr>
      </p:pic>
      <p:pic>
        <p:nvPicPr>
          <p:cNvPr id="66" name="Picture 65" descr="Incubator Limit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400" y="5181600"/>
            <a:ext cx="648000" cy="648000"/>
          </a:xfrm>
          <a:prstGeom prst="rect">
            <a:avLst/>
          </a:prstGeom>
        </p:spPr>
      </p:pic>
      <p:pic>
        <p:nvPicPr>
          <p:cNvPr id="67" name="Picture 66" descr="Super Incubator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2800" y="5143200"/>
            <a:ext cx="648000" cy="648000"/>
          </a:xfrm>
          <a:prstGeom prst="rect">
            <a:avLst/>
          </a:prstGeom>
        </p:spPr>
      </p:pic>
      <p:pic>
        <p:nvPicPr>
          <p:cNvPr id="69" name="Picture 68" descr="Star Piece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34000" y="5181600"/>
            <a:ext cx="648000" cy="648000"/>
          </a:xfrm>
          <a:prstGeom prst="rect">
            <a:avLst/>
          </a:prstGeom>
          <a:noFill/>
        </p:spPr>
      </p:pic>
      <p:pic>
        <p:nvPicPr>
          <p:cNvPr id="86" name="Picture 85" descr="Incens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24600" y="5181600"/>
            <a:ext cx="648000" cy="648000"/>
          </a:xfrm>
          <a:prstGeom prst="rect">
            <a:avLst/>
          </a:prstGeom>
          <a:noFill/>
        </p:spPr>
      </p:pic>
      <p:pic>
        <p:nvPicPr>
          <p:cNvPr id="87" name="Picture 86" descr="Max Potion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382000" y="4953000"/>
            <a:ext cx="648000" cy="6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ounded Rectangle 167"/>
          <p:cNvSpPr/>
          <p:nvPr/>
        </p:nvSpPr>
        <p:spPr>
          <a:xfrm rot="16200000">
            <a:off x="2857501" y="-1333501"/>
            <a:ext cx="1752601" cy="7010403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Donut 168"/>
          <p:cNvSpPr/>
          <p:nvPr/>
        </p:nvSpPr>
        <p:spPr>
          <a:xfrm>
            <a:off x="6186600" y="1447804"/>
            <a:ext cx="900000" cy="900000"/>
          </a:xfrm>
          <a:prstGeom prst="donut">
            <a:avLst>
              <a:gd name="adj" fmla="val 53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0" name="Donut 169"/>
          <p:cNvSpPr/>
          <p:nvPr/>
        </p:nvSpPr>
        <p:spPr>
          <a:xfrm>
            <a:off x="5196000" y="1447804"/>
            <a:ext cx="900000" cy="900000"/>
          </a:xfrm>
          <a:prstGeom prst="donut">
            <a:avLst>
              <a:gd name="adj" fmla="val 53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1" name="Donut 170"/>
          <p:cNvSpPr/>
          <p:nvPr/>
        </p:nvSpPr>
        <p:spPr>
          <a:xfrm>
            <a:off x="4205400" y="1447804"/>
            <a:ext cx="900000" cy="900000"/>
          </a:xfrm>
          <a:prstGeom prst="donut">
            <a:avLst>
              <a:gd name="adj" fmla="val 53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2" name="Donut 171"/>
          <p:cNvSpPr/>
          <p:nvPr/>
        </p:nvSpPr>
        <p:spPr>
          <a:xfrm>
            <a:off x="3214800" y="1447804"/>
            <a:ext cx="900000" cy="900000"/>
          </a:xfrm>
          <a:prstGeom prst="donut">
            <a:avLst>
              <a:gd name="adj" fmla="val 53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3" name="Oval 172"/>
          <p:cNvSpPr/>
          <p:nvPr/>
        </p:nvSpPr>
        <p:spPr>
          <a:xfrm>
            <a:off x="3429000" y="2427604"/>
            <a:ext cx="468000" cy="468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4419600" y="2438404"/>
            <a:ext cx="468000" cy="468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5410200" y="2438404"/>
            <a:ext cx="468000" cy="468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6400800" y="2438404"/>
            <a:ext cx="468000" cy="468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400800" y="251460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x1</a:t>
            </a:r>
            <a:endParaRPr lang="en-GB" sz="2000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5410200" y="251460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x1</a:t>
            </a:r>
            <a:endParaRPr lang="en-GB" sz="20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4419600" y="251460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x2</a:t>
            </a:r>
            <a:endParaRPr lang="en-GB" sz="2000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3429000" y="251460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x2</a:t>
            </a:r>
            <a:endParaRPr lang="en-GB" sz="2000" b="1" dirty="0"/>
          </a:p>
        </p:txBody>
      </p:sp>
      <p:sp>
        <p:nvSpPr>
          <p:cNvPr id="79" name="Rectangle 78"/>
          <p:cNvSpPr/>
          <p:nvPr/>
        </p:nvSpPr>
        <p:spPr>
          <a:xfrm>
            <a:off x="7543800" y="5638800"/>
            <a:ext cx="1600200" cy="12192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/>
          <p:cNvSpPr/>
          <p:nvPr/>
        </p:nvSpPr>
        <p:spPr>
          <a:xfrm>
            <a:off x="7543800" y="4876800"/>
            <a:ext cx="1600200" cy="7620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/>
          <p:cNvSpPr/>
          <p:nvPr/>
        </p:nvSpPr>
        <p:spPr>
          <a:xfrm>
            <a:off x="7543800" y="3352800"/>
            <a:ext cx="1600200" cy="15240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/>
          <p:cNvSpPr/>
          <p:nvPr/>
        </p:nvSpPr>
        <p:spPr>
          <a:xfrm>
            <a:off x="7543800" y="2057400"/>
            <a:ext cx="1600200" cy="12954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/>
          <p:cNvSpPr/>
          <p:nvPr/>
        </p:nvSpPr>
        <p:spPr>
          <a:xfrm>
            <a:off x="7543800" y="838200"/>
            <a:ext cx="1600200" cy="12192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/>
          <p:cNvSpPr/>
          <p:nvPr/>
        </p:nvSpPr>
        <p:spPr>
          <a:xfrm>
            <a:off x="7543800" y="0"/>
            <a:ext cx="1600200" cy="8382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/>
          <p:cNvSpPr/>
          <p:nvPr/>
        </p:nvSpPr>
        <p:spPr>
          <a:xfrm>
            <a:off x="76200" y="228600"/>
            <a:ext cx="7315200" cy="892552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srgbClr val="FFFF00"/>
            </a:outerShdw>
          </a:effectLst>
          <a:scene3d>
            <a:camera prst="obliqueBottomRight"/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GB" sz="2600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kemon Solid" pitchFamily="82" charset="2"/>
              </a:rPr>
              <a:t>Pokemon GO</a:t>
            </a:r>
          </a:p>
          <a:p>
            <a:pPr algn="ctr"/>
            <a:r>
              <a:rPr lang="en-GB" sz="2600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kemon Solid" pitchFamily="82" charset="2"/>
              </a:rPr>
              <a:t>Event SALE Box’s</a:t>
            </a:r>
          </a:p>
        </p:txBody>
      </p:sp>
      <p:pic>
        <p:nvPicPr>
          <p:cNvPr id="87" name="Picture 86" descr="Bronze_Box.png"/>
          <p:cNvPicPr>
            <a:picLocks noChangeAspect="1"/>
          </p:cNvPicPr>
          <p:nvPr/>
        </p:nvPicPr>
        <p:blipFill>
          <a:blip r:embed="rId2" cstate="print"/>
          <a:srcRect l="16013" t="17647" r="16013" b="5882"/>
          <a:stretch>
            <a:fillRect/>
          </a:stretch>
        </p:blipFill>
        <p:spPr>
          <a:xfrm>
            <a:off x="381000" y="1828802"/>
            <a:ext cx="609600" cy="685800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304803" y="1981202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 smtClean="0"/>
              <a:t>Special Box</a:t>
            </a:r>
            <a:endParaRPr lang="en-GB" b="1" u="sng" dirty="0"/>
          </a:p>
        </p:txBody>
      </p:sp>
      <p:pic>
        <p:nvPicPr>
          <p:cNvPr id="93" name="Picture 92" descr="PokeCoi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5805" y="2590802"/>
            <a:ext cx="360000" cy="3600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685801" y="2602470"/>
            <a:ext cx="1676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480 PokeCoins</a:t>
            </a:r>
            <a:endParaRPr lang="en-GB" sz="1600" b="1" dirty="0"/>
          </a:p>
        </p:txBody>
      </p:sp>
      <p:pic>
        <p:nvPicPr>
          <p:cNvPr id="95" name="Picture 94" descr="Sig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2" y="1371602"/>
            <a:ext cx="2828095" cy="432000"/>
          </a:xfrm>
          <a:prstGeom prst="rect">
            <a:avLst/>
          </a:prstGeom>
        </p:spPr>
      </p:pic>
      <p:sp>
        <p:nvSpPr>
          <p:cNvPr id="101" name="Rounded Rectangle 100"/>
          <p:cNvSpPr/>
          <p:nvPr/>
        </p:nvSpPr>
        <p:spPr>
          <a:xfrm rot="16200000">
            <a:off x="2857501" y="495299"/>
            <a:ext cx="1752601" cy="7010403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Donut 101"/>
          <p:cNvSpPr/>
          <p:nvPr/>
        </p:nvSpPr>
        <p:spPr>
          <a:xfrm>
            <a:off x="6186600" y="3276604"/>
            <a:ext cx="900000" cy="900000"/>
          </a:xfrm>
          <a:prstGeom prst="donut">
            <a:avLst>
              <a:gd name="adj" fmla="val 53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3" name="Donut 102"/>
          <p:cNvSpPr/>
          <p:nvPr/>
        </p:nvSpPr>
        <p:spPr>
          <a:xfrm>
            <a:off x="5196000" y="3276604"/>
            <a:ext cx="900000" cy="900000"/>
          </a:xfrm>
          <a:prstGeom prst="donut">
            <a:avLst>
              <a:gd name="adj" fmla="val 53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4" name="Donut 103"/>
          <p:cNvSpPr/>
          <p:nvPr/>
        </p:nvSpPr>
        <p:spPr>
          <a:xfrm>
            <a:off x="4205400" y="3276604"/>
            <a:ext cx="900000" cy="900000"/>
          </a:xfrm>
          <a:prstGeom prst="donut">
            <a:avLst>
              <a:gd name="adj" fmla="val 53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5" name="Donut 104"/>
          <p:cNvSpPr/>
          <p:nvPr/>
        </p:nvSpPr>
        <p:spPr>
          <a:xfrm>
            <a:off x="3214800" y="3276604"/>
            <a:ext cx="900000" cy="900000"/>
          </a:xfrm>
          <a:prstGeom prst="donut">
            <a:avLst>
              <a:gd name="adj" fmla="val 53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3429000" y="4256404"/>
            <a:ext cx="468000" cy="468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04803" y="381000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 smtClean="0"/>
              <a:t>Ultra Box</a:t>
            </a:r>
            <a:endParaRPr lang="en-GB" b="1" u="sng" dirty="0"/>
          </a:p>
        </p:txBody>
      </p:sp>
      <p:pic>
        <p:nvPicPr>
          <p:cNvPr id="108" name="Picture 107" descr="PokeCoi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5805" y="4419601"/>
            <a:ext cx="360000" cy="360000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685801" y="4431269"/>
            <a:ext cx="1676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1480 PokeCoins</a:t>
            </a:r>
            <a:endParaRPr lang="en-GB" sz="1600" b="1" dirty="0"/>
          </a:p>
        </p:txBody>
      </p:sp>
      <p:pic>
        <p:nvPicPr>
          <p:cNvPr id="110" name="Picture 109" descr="Sig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2" y="3200401"/>
            <a:ext cx="2828095" cy="432000"/>
          </a:xfrm>
          <a:prstGeom prst="rect">
            <a:avLst/>
          </a:prstGeom>
        </p:spPr>
      </p:pic>
      <p:sp>
        <p:nvSpPr>
          <p:cNvPr id="111" name="Oval 110"/>
          <p:cNvSpPr/>
          <p:nvPr/>
        </p:nvSpPr>
        <p:spPr>
          <a:xfrm>
            <a:off x="4419600" y="4267204"/>
            <a:ext cx="468000" cy="468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410200" y="4267204"/>
            <a:ext cx="468000" cy="468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6400800" y="4267204"/>
            <a:ext cx="468000" cy="468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400800" y="434340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x4</a:t>
            </a:r>
            <a:endParaRPr lang="en-GB" sz="20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5410200" y="434340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x4</a:t>
            </a:r>
            <a:endParaRPr lang="en-GB" sz="20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4419600" y="434340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x14</a:t>
            </a:r>
            <a:endParaRPr lang="en-GB" sz="20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3429000" y="434340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x10</a:t>
            </a:r>
            <a:endParaRPr lang="en-GB" sz="2000" b="1" dirty="0"/>
          </a:p>
        </p:txBody>
      </p:sp>
      <p:sp>
        <p:nvSpPr>
          <p:cNvPr id="118" name="Rounded Rectangle 117"/>
          <p:cNvSpPr/>
          <p:nvPr/>
        </p:nvSpPr>
        <p:spPr>
          <a:xfrm rot="16200000">
            <a:off x="2857501" y="2324100"/>
            <a:ext cx="1752601" cy="7010403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Donut 118"/>
          <p:cNvSpPr/>
          <p:nvPr/>
        </p:nvSpPr>
        <p:spPr>
          <a:xfrm>
            <a:off x="6186600" y="5105405"/>
            <a:ext cx="900000" cy="900000"/>
          </a:xfrm>
          <a:prstGeom prst="donut">
            <a:avLst>
              <a:gd name="adj" fmla="val 53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0" name="Donut 119"/>
          <p:cNvSpPr/>
          <p:nvPr/>
        </p:nvSpPr>
        <p:spPr>
          <a:xfrm>
            <a:off x="5196000" y="5105405"/>
            <a:ext cx="900000" cy="900000"/>
          </a:xfrm>
          <a:prstGeom prst="donut">
            <a:avLst>
              <a:gd name="adj" fmla="val 53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1" name="Donut 120"/>
          <p:cNvSpPr/>
          <p:nvPr/>
        </p:nvSpPr>
        <p:spPr>
          <a:xfrm>
            <a:off x="4205400" y="5105405"/>
            <a:ext cx="900000" cy="900000"/>
          </a:xfrm>
          <a:prstGeom prst="donut">
            <a:avLst>
              <a:gd name="adj" fmla="val 53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2" name="Donut 121"/>
          <p:cNvSpPr/>
          <p:nvPr/>
        </p:nvSpPr>
        <p:spPr>
          <a:xfrm>
            <a:off x="3214800" y="5105405"/>
            <a:ext cx="900000" cy="900000"/>
          </a:xfrm>
          <a:prstGeom prst="donut">
            <a:avLst>
              <a:gd name="adj" fmla="val 53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429000" y="6085205"/>
            <a:ext cx="468000" cy="468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04803" y="5638802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 smtClean="0"/>
              <a:t>Ultra Box</a:t>
            </a:r>
            <a:endParaRPr lang="en-GB" b="1" u="sng" dirty="0"/>
          </a:p>
        </p:txBody>
      </p:sp>
      <p:pic>
        <p:nvPicPr>
          <p:cNvPr id="125" name="Picture 124" descr="PokeCoi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5805" y="6248402"/>
            <a:ext cx="360000" cy="360000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685801" y="6260070"/>
            <a:ext cx="1676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1480 PokeCoins</a:t>
            </a:r>
            <a:endParaRPr lang="en-GB" sz="1600" b="1" dirty="0"/>
          </a:p>
        </p:txBody>
      </p:sp>
      <p:pic>
        <p:nvPicPr>
          <p:cNvPr id="127" name="Picture 126" descr="Sig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2" y="5029202"/>
            <a:ext cx="2828095" cy="432000"/>
          </a:xfrm>
          <a:prstGeom prst="rect">
            <a:avLst/>
          </a:prstGeom>
        </p:spPr>
      </p:pic>
      <p:sp>
        <p:nvSpPr>
          <p:cNvPr id="128" name="Oval 127"/>
          <p:cNvSpPr/>
          <p:nvPr/>
        </p:nvSpPr>
        <p:spPr>
          <a:xfrm>
            <a:off x="4419600" y="6096005"/>
            <a:ext cx="468000" cy="468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5410200" y="6096005"/>
            <a:ext cx="468000" cy="468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6400800" y="6096005"/>
            <a:ext cx="468000" cy="468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400800" y="617220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x4</a:t>
            </a:r>
            <a:endParaRPr lang="en-GB" sz="2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5410200" y="617220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x4</a:t>
            </a:r>
            <a:endParaRPr lang="en-GB" sz="20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4419600" y="617220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x2</a:t>
            </a:r>
            <a:endParaRPr lang="en-GB" sz="20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3429000" y="617220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x15</a:t>
            </a:r>
            <a:endParaRPr lang="en-GB" sz="2000" b="1" dirty="0"/>
          </a:p>
        </p:txBody>
      </p:sp>
      <p:pic>
        <p:nvPicPr>
          <p:cNvPr id="136" name="Picture 135" descr="Gold_Box.png"/>
          <p:cNvPicPr>
            <a:picLocks noChangeAspect="1"/>
          </p:cNvPicPr>
          <p:nvPr/>
        </p:nvPicPr>
        <p:blipFill>
          <a:blip r:embed="rId5" cstate="print"/>
          <a:srcRect l="7692" r="7692" b="5076"/>
          <a:stretch>
            <a:fillRect/>
          </a:stretch>
        </p:blipFill>
        <p:spPr>
          <a:xfrm>
            <a:off x="377670" y="3655800"/>
            <a:ext cx="612930" cy="687600"/>
          </a:xfrm>
          <a:prstGeom prst="rect">
            <a:avLst/>
          </a:prstGeom>
        </p:spPr>
      </p:pic>
      <p:pic>
        <p:nvPicPr>
          <p:cNvPr id="137" name="Picture 136" descr="Incubator Limit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8200" y="76200"/>
            <a:ext cx="648000" cy="648000"/>
          </a:xfrm>
          <a:prstGeom prst="rect">
            <a:avLst/>
          </a:prstGeom>
        </p:spPr>
      </p:pic>
      <p:pic>
        <p:nvPicPr>
          <p:cNvPr id="138" name="Picture 137" descr="Super Incubator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0" y="76200"/>
            <a:ext cx="648000" cy="648000"/>
          </a:xfrm>
          <a:prstGeom prst="rect">
            <a:avLst/>
          </a:prstGeom>
        </p:spPr>
      </p:pic>
      <p:pic>
        <p:nvPicPr>
          <p:cNvPr id="139" name="Picture 138" descr="Pinap Berr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8200" y="2133600"/>
            <a:ext cx="648000" cy="648000"/>
          </a:xfrm>
          <a:prstGeom prst="rect">
            <a:avLst/>
          </a:prstGeom>
        </p:spPr>
      </p:pic>
      <p:pic>
        <p:nvPicPr>
          <p:cNvPr id="140" name="Picture 139" descr="Nanab Berry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2200" y="2667000"/>
            <a:ext cx="648000" cy="648000"/>
          </a:xfrm>
          <a:prstGeom prst="rect">
            <a:avLst/>
          </a:prstGeom>
        </p:spPr>
      </p:pic>
      <p:pic>
        <p:nvPicPr>
          <p:cNvPr id="141" name="Picture 140" descr="Razz Berry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0000" y="2133600"/>
            <a:ext cx="648000" cy="648000"/>
          </a:xfrm>
          <a:prstGeom prst="rect">
            <a:avLst/>
          </a:prstGeom>
        </p:spPr>
      </p:pic>
      <p:pic>
        <p:nvPicPr>
          <p:cNvPr id="142" name="Picture 141" descr="Lure Modul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19800" y="3429000"/>
            <a:ext cx="648000" cy="648000"/>
          </a:xfrm>
          <a:prstGeom prst="rect">
            <a:avLst/>
          </a:prstGeom>
        </p:spPr>
      </p:pic>
      <p:pic>
        <p:nvPicPr>
          <p:cNvPr id="143" name="Picture 142" descr="Premium Raid Pass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20000" y="4914600"/>
            <a:ext cx="648000" cy="648000"/>
          </a:xfrm>
          <a:prstGeom prst="rect">
            <a:avLst/>
          </a:prstGeom>
        </p:spPr>
      </p:pic>
      <p:pic>
        <p:nvPicPr>
          <p:cNvPr id="144" name="Picture 143" descr="Star Piece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419800" y="4114800"/>
            <a:ext cx="648000" cy="648000"/>
          </a:xfrm>
          <a:prstGeom prst="rect">
            <a:avLst/>
          </a:prstGeom>
          <a:noFill/>
        </p:spPr>
      </p:pic>
      <p:pic>
        <p:nvPicPr>
          <p:cNvPr id="145" name="Picture 144" descr="Great Ball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459400" y="914400"/>
            <a:ext cx="648000" cy="648000"/>
          </a:xfrm>
          <a:prstGeom prst="rect">
            <a:avLst/>
          </a:prstGeom>
        </p:spPr>
      </p:pic>
      <p:pic>
        <p:nvPicPr>
          <p:cNvPr id="146" name="Picture 145" descr="Ultra Ball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038800" y="1333200"/>
            <a:ext cx="648000" cy="648000"/>
          </a:xfrm>
          <a:prstGeom prst="rect">
            <a:avLst/>
          </a:prstGeom>
        </p:spPr>
      </p:pic>
      <p:pic>
        <p:nvPicPr>
          <p:cNvPr id="147" name="Picture 146" descr="Poke Ball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620000" y="914400"/>
            <a:ext cx="648000" cy="648000"/>
          </a:xfrm>
          <a:prstGeom prst="rect">
            <a:avLst/>
          </a:prstGeom>
        </p:spPr>
      </p:pic>
      <p:pic>
        <p:nvPicPr>
          <p:cNvPr id="148" name="Picture 147" descr="Incens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20000" y="4114800"/>
            <a:ext cx="648000" cy="648000"/>
          </a:xfrm>
          <a:prstGeom prst="rect">
            <a:avLst/>
          </a:prstGeom>
          <a:noFill/>
        </p:spPr>
      </p:pic>
      <p:pic>
        <p:nvPicPr>
          <p:cNvPr id="149" name="Picture 148" descr="Lucky Egg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20000" y="3429000"/>
            <a:ext cx="648000" cy="648000"/>
          </a:xfrm>
          <a:prstGeom prst="rect">
            <a:avLst/>
          </a:prstGeom>
        </p:spPr>
      </p:pic>
      <p:pic>
        <p:nvPicPr>
          <p:cNvPr id="152" name="Picture 151" descr="Max Revive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620000" y="5715000"/>
            <a:ext cx="648000" cy="648000"/>
          </a:xfrm>
          <a:prstGeom prst="rect">
            <a:avLst/>
          </a:prstGeom>
        </p:spPr>
      </p:pic>
      <p:pic>
        <p:nvPicPr>
          <p:cNvPr id="153" name="Picture 152" descr="Max Potion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382000" y="4953000"/>
            <a:ext cx="648000" cy="648000"/>
          </a:xfrm>
          <a:prstGeom prst="rect">
            <a:avLst/>
          </a:prstGeom>
        </p:spPr>
      </p:pic>
      <p:pic>
        <p:nvPicPr>
          <p:cNvPr id="154" name="Picture 153" descr="Ultra_Box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79200" y="5484600"/>
            <a:ext cx="687600" cy="687600"/>
          </a:xfrm>
          <a:prstGeom prst="rect">
            <a:avLst/>
          </a:prstGeom>
        </p:spPr>
      </p:pic>
      <p:pic>
        <p:nvPicPr>
          <p:cNvPr id="183" name="Picture 182" descr="Premium Raid Pass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43400" y="1600200"/>
            <a:ext cx="648000" cy="648000"/>
          </a:xfrm>
          <a:prstGeom prst="rect">
            <a:avLst/>
          </a:prstGeom>
        </p:spPr>
      </p:pic>
      <p:pic>
        <p:nvPicPr>
          <p:cNvPr id="184" name="Picture 183" descr="Lucky Egg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334000" y="1600200"/>
            <a:ext cx="648000" cy="648000"/>
          </a:xfrm>
          <a:prstGeom prst="rect">
            <a:avLst/>
          </a:prstGeom>
        </p:spPr>
      </p:pic>
      <p:pic>
        <p:nvPicPr>
          <p:cNvPr id="185" name="Picture 184" descr="Premium Raid Pass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43400" y="3429000"/>
            <a:ext cx="648000" cy="648000"/>
          </a:xfrm>
          <a:prstGeom prst="rect">
            <a:avLst/>
          </a:prstGeom>
        </p:spPr>
      </p:pic>
      <p:pic>
        <p:nvPicPr>
          <p:cNvPr id="186" name="Picture 185" descr="Super Incubator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2800" y="3390600"/>
            <a:ext cx="648000" cy="648000"/>
          </a:xfrm>
          <a:prstGeom prst="rect">
            <a:avLst/>
          </a:prstGeom>
        </p:spPr>
      </p:pic>
      <p:pic>
        <p:nvPicPr>
          <p:cNvPr id="187" name="Picture 186" descr="Star Piece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34000" y="3429000"/>
            <a:ext cx="648000" cy="648000"/>
          </a:xfrm>
          <a:prstGeom prst="rect">
            <a:avLst/>
          </a:prstGeom>
          <a:noFill/>
        </p:spPr>
      </p:pic>
      <p:pic>
        <p:nvPicPr>
          <p:cNvPr id="188" name="Picture 187" descr="Incens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24600" y="3429000"/>
            <a:ext cx="648000" cy="648000"/>
          </a:xfrm>
          <a:prstGeom prst="rect">
            <a:avLst/>
          </a:prstGeom>
          <a:noFill/>
        </p:spPr>
      </p:pic>
      <p:pic>
        <p:nvPicPr>
          <p:cNvPr id="189" name="Picture 188" descr="Incubator Limit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400" y="5257800"/>
            <a:ext cx="648000" cy="648000"/>
          </a:xfrm>
          <a:prstGeom prst="rect">
            <a:avLst/>
          </a:prstGeom>
        </p:spPr>
      </p:pic>
      <p:pic>
        <p:nvPicPr>
          <p:cNvPr id="190" name="Picture 189" descr="Super Incubator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2800" y="5257800"/>
            <a:ext cx="648000" cy="648000"/>
          </a:xfrm>
          <a:prstGeom prst="rect">
            <a:avLst/>
          </a:prstGeom>
        </p:spPr>
      </p:pic>
      <p:pic>
        <p:nvPicPr>
          <p:cNvPr id="191" name="Picture 190" descr="Star Piece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34000" y="5257800"/>
            <a:ext cx="648000" cy="648000"/>
          </a:xfrm>
          <a:prstGeom prst="rect">
            <a:avLst/>
          </a:prstGeom>
          <a:noFill/>
        </p:spPr>
      </p:pic>
      <p:pic>
        <p:nvPicPr>
          <p:cNvPr id="192" name="Picture 191" descr="Incens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24600" y="5257800"/>
            <a:ext cx="648000" cy="648000"/>
          </a:xfrm>
          <a:prstGeom prst="rect">
            <a:avLst/>
          </a:prstGeom>
          <a:noFill/>
        </p:spPr>
      </p:pic>
      <p:pic>
        <p:nvPicPr>
          <p:cNvPr id="96" name="Picture 95" descr="Incens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24600" y="1600200"/>
            <a:ext cx="648000" cy="648000"/>
          </a:xfrm>
          <a:prstGeom prst="rect">
            <a:avLst/>
          </a:prstGeom>
          <a:noFill/>
        </p:spPr>
      </p:pic>
      <p:pic>
        <p:nvPicPr>
          <p:cNvPr id="97" name="Picture 96" descr="Super Incubator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2800" y="1600200"/>
            <a:ext cx="648000" cy="64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112</Words>
  <Application>Microsoft Office PowerPoint</Application>
  <PresentationFormat>On-screen Show (4:3)</PresentationFormat>
  <Paragraphs>75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Retro John</dc:creator>
  <cp:lastModifiedBy>Retro John</cp:lastModifiedBy>
  <cp:revision>141</cp:revision>
  <dcterms:created xsi:type="dcterms:W3CDTF">2006-08-16T00:00:00Z</dcterms:created>
  <dcterms:modified xsi:type="dcterms:W3CDTF">2022-11-26T17:18:33Z</dcterms:modified>
</cp:coreProperties>
</file>