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59" r:id="rId4"/>
    <p:sldId id="260" r:id="rId5"/>
    <p:sldId id="262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>
      <p:cViewPr>
        <p:scale>
          <a:sx n="89" d="100"/>
          <a:sy n="89" d="100"/>
        </p:scale>
        <p:origin x="-309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BA16-5E74-4131-AC38-5B71894F963A}" type="datetimeFigureOut">
              <a:rPr lang="en-US" smtClean="0"/>
              <a:pPr/>
              <a:t>11/15/2022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90EF-171C-4160-A27F-25C53960C21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38.png"/><Relationship Id="rId3" Type="http://schemas.openxmlformats.org/officeDocument/2006/relationships/image" Target="../media/image40.png"/><Relationship Id="rId21" Type="http://schemas.openxmlformats.org/officeDocument/2006/relationships/image" Target="../media/image57.png"/><Relationship Id="rId34" Type="http://schemas.openxmlformats.org/officeDocument/2006/relationships/image" Target="../media/image69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2" Type="http://schemas.openxmlformats.org/officeDocument/2006/relationships/image" Target="../media/image39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35.png"/><Relationship Id="rId37" Type="http://schemas.openxmlformats.org/officeDocument/2006/relationships/image" Target="../media/image72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5.png"/><Relationship Id="rId21" Type="http://schemas.openxmlformats.org/officeDocument/2006/relationships/image" Target="../media/image92.png"/><Relationship Id="rId7" Type="http://schemas.openxmlformats.org/officeDocument/2006/relationships/image" Target="../media/image7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4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38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103.png"/><Relationship Id="rId21" Type="http://schemas.openxmlformats.org/officeDocument/2006/relationships/image" Target="../media/image120.png"/><Relationship Id="rId7" Type="http://schemas.openxmlformats.org/officeDocument/2006/relationships/image" Target="../media/image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2" Type="http://schemas.openxmlformats.org/officeDocument/2006/relationships/image" Target="../media/image102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31" Type="http://schemas.openxmlformats.org/officeDocument/2006/relationships/image" Target="../media/image38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Relationship Id="rId30" Type="http://schemas.openxmlformats.org/officeDocument/2006/relationships/image" Target="../media/image1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39.png"/><Relationship Id="rId3" Type="http://schemas.openxmlformats.org/officeDocument/2006/relationships/image" Target="../media/image7.png"/><Relationship Id="rId7" Type="http://schemas.openxmlformats.org/officeDocument/2006/relationships/image" Target="../media/image134.png"/><Relationship Id="rId12" Type="http://schemas.openxmlformats.org/officeDocument/2006/relationships/image" Target="../media/image13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5" Type="http://schemas.openxmlformats.org/officeDocument/2006/relationships/image" Target="../media/image132.png"/><Relationship Id="rId10" Type="http://schemas.openxmlformats.org/officeDocument/2006/relationships/image" Target="../media/image136.png"/><Relationship Id="rId4" Type="http://schemas.openxmlformats.org/officeDocument/2006/relationships/image" Target="../media/image131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5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Chikorita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Noctowl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Togetic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Bellossom</a:t>
            </a:r>
            <a:endParaRPr lang="en-GB" sz="9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Chinchou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Totodile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Bayleef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Ledyba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Natu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Marill</a:t>
            </a:r>
            <a:endParaRPr lang="en-GB" sz="900" b="1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Lanturn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Croconaw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Meganium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Ledian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Xatu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Azumarill</a:t>
            </a:r>
            <a:endParaRPr lang="en-GB" sz="900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Pichu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Feraligatr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Cyndaquil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Spinarak</a:t>
            </a:r>
            <a:endParaRPr lang="en-GB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Mareep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Sudowoodo</a:t>
            </a:r>
            <a:endParaRPr lang="en-GB" sz="900" b="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Cleffa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Sentret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Quilava 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Ariados</a:t>
            </a:r>
            <a:endParaRPr lang="en-GB" sz="1000" b="1" dirty="0"/>
          </a:p>
        </p:txBody>
      </p:sp>
      <p:sp>
        <p:nvSpPr>
          <p:cNvPr id="81" name="Rectangle 80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Flaaffy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Politoed</a:t>
            </a:r>
            <a:endParaRPr lang="en-GB" sz="900" b="1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Igglybuff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2" name="Picture 9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pic>
        <p:nvPicPr>
          <p:cNvPr id="93" name="Picture 9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8763000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Furret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Typhlosion 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Crobat</a:t>
            </a:r>
            <a:endParaRPr lang="en-GB" sz="1000" b="1" dirty="0"/>
          </a:p>
        </p:txBody>
      </p:sp>
      <p:sp>
        <p:nvSpPr>
          <p:cNvPr id="99" name="Rectangle 98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Ampharos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Hoppip</a:t>
            </a:r>
            <a:endParaRPr lang="en-GB" sz="900" b="1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Togepi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10" name="Picture 10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11" name="Picture 11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Hoothoot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2 ( Johto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5" name="TextBox 148"/>
          <p:cNvSpPr txBox="1">
            <a:spLocks noChangeArrowheads="1"/>
          </p:cNvSpPr>
          <p:nvPr/>
        </p:nvSpPr>
        <p:spPr bwMode="auto">
          <a:xfrm>
            <a:off x="5562600" y="66294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On </a:t>
            </a:r>
            <a:r>
              <a:rPr lang="en-GB" sz="900" b="1" dirty="0">
                <a:latin typeface="Calibri" pitchFamily="34" charset="0"/>
              </a:rPr>
              <a:t>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2 of 5</a:t>
            </a:r>
            <a:endParaRPr lang="en-GB" sz="1000" b="1" dirty="0"/>
          </a:p>
        </p:txBody>
      </p:sp>
      <p:sp>
        <p:nvSpPr>
          <p:cNvPr id="3" name="Rectangle 2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Skiploom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Misdreavus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Scizor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Slugma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Dunsparce</a:t>
            </a:r>
            <a:endParaRPr lang="en-GB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5" name="Picture 1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Wooper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Jumpluff </a:t>
            </a:r>
            <a:endParaRPr lang="en-GB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Unown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Shuckle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Magcargo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Gligar</a:t>
            </a:r>
            <a:endParaRPr lang="en-GB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Quagsire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Aipom</a:t>
            </a:r>
            <a:endParaRPr lang="en-GB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Wobbuffet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Heracross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Swinub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Steelix</a:t>
            </a:r>
            <a:endParaRPr lang="en-GB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0" name="Picture 4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1" name="Picture 5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Espeon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Sunkern </a:t>
            </a:r>
            <a:endParaRPr lang="en-GB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Girafarig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Sneasel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Piloswine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Snubbull</a:t>
            </a:r>
            <a:endParaRPr lang="en-GB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8" name="Picture 6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69" name="Picture 6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Umbreon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Sunflora</a:t>
            </a:r>
            <a:endParaRPr lang="en-GB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Pineco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Teddiursa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Corsola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Granbull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6" name="Picture 8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7" name="Picture 8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8763000"/>
            <a:ext cx="262106" cy="26210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Murkrow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Yanma</a:t>
            </a:r>
            <a:endParaRPr lang="en-GB" sz="1000" b="1" dirty="0"/>
          </a:p>
        </p:txBody>
      </p:sp>
      <p:sp>
        <p:nvSpPr>
          <p:cNvPr id="95" name="Rectangle 94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Forretress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Ursaring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Remoraid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Qwilfish</a:t>
            </a:r>
            <a:endParaRPr lang="en-GB" sz="1000" b="1" dirty="0"/>
          </a:p>
        </p:txBody>
      </p:sp>
      <p:sp>
        <p:nvSpPr>
          <p:cNvPr id="103" name="Rectangle 102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4" name="Picture 10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5" name="Picture 10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Slowking</a:t>
            </a:r>
          </a:p>
        </p:txBody>
      </p:sp>
      <p:sp>
        <p:nvSpPr>
          <p:cNvPr id="111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2 ( Johto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" name="Picture 111" descr="Image3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1219200" y="38862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3" name="TextBox 148"/>
          <p:cNvSpPr txBox="1">
            <a:spLocks noChangeArrowheads="1"/>
          </p:cNvSpPr>
          <p:nvPr/>
        </p:nvSpPr>
        <p:spPr bwMode="auto">
          <a:xfrm>
            <a:off x="3352800" y="66294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Hisuian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4" name="TextBox 148"/>
          <p:cNvSpPr txBox="1">
            <a:spLocks noChangeArrowheads="1"/>
          </p:cNvSpPr>
          <p:nvPr/>
        </p:nvSpPr>
        <p:spPr bwMode="auto">
          <a:xfrm>
            <a:off x="5562600" y="52578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Hisuian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5" name="TextBox 148"/>
          <p:cNvSpPr txBox="1">
            <a:spLocks noChangeArrowheads="1"/>
          </p:cNvSpPr>
          <p:nvPr/>
        </p:nvSpPr>
        <p:spPr bwMode="auto">
          <a:xfrm>
            <a:off x="5562600" y="25146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Galarian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6" name="TextBox 148"/>
          <p:cNvSpPr txBox="1">
            <a:spLocks noChangeArrowheads="1"/>
          </p:cNvSpPr>
          <p:nvPr/>
        </p:nvSpPr>
        <p:spPr bwMode="auto">
          <a:xfrm>
            <a:off x="2209800" y="52578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On </a:t>
            </a:r>
            <a:r>
              <a:rPr lang="en-GB" sz="900" b="1" dirty="0">
                <a:latin typeface="Calibri" pitchFamily="34" charset="0"/>
              </a:rPr>
              <a:t>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7" name="TextBox 148"/>
          <p:cNvSpPr txBox="1">
            <a:spLocks noChangeArrowheads="1"/>
          </p:cNvSpPr>
          <p:nvPr/>
        </p:nvSpPr>
        <p:spPr bwMode="auto">
          <a:xfrm>
            <a:off x="2209800" y="66294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On </a:t>
            </a:r>
            <a:r>
              <a:rPr lang="en-GB" sz="900" b="1" dirty="0">
                <a:latin typeface="Calibri" pitchFamily="34" charset="0"/>
              </a:rPr>
              <a:t>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8" name="TextBox 148"/>
          <p:cNvSpPr txBox="1">
            <a:spLocks noChangeArrowheads="1"/>
          </p:cNvSpPr>
          <p:nvPr/>
        </p:nvSpPr>
        <p:spPr bwMode="auto">
          <a:xfrm>
            <a:off x="0" y="66294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On </a:t>
            </a:r>
            <a:r>
              <a:rPr lang="en-GB" sz="900" b="1" dirty="0">
                <a:latin typeface="Calibri" pitchFamily="34" charset="0"/>
              </a:rPr>
              <a:t>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3 of 5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Octillery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Tyrogue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Tyranitar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Blissey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Kingdra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Delibird 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Hitmontop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Lugia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Raikou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Phanpy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Mantine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Smoochum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Ho-Oh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Entei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Donphan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Skarmory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Elekid</a:t>
            </a:r>
            <a:endParaRPr lang="en-GB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Celebi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Suicune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Porygon2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Houndour 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Magby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Larvitar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Stantler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Houndoom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Miltank</a:t>
            </a:r>
            <a:endParaRPr lang="en-GB" sz="1000" b="1" dirty="0"/>
          </a:p>
        </p:txBody>
      </p:sp>
      <p:sp>
        <p:nvSpPr>
          <p:cNvPr id="103" name="Rectangle 102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Pupitar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Smeargle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2 ( Johto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92" name="TextBox 148"/>
          <p:cNvSpPr txBox="1">
            <a:spLocks noChangeArrowheads="1"/>
          </p:cNvSpPr>
          <p:nvPr/>
        </p:nvSpPr>
        <p:spPr bwMode="auto">
          <a:xfrm>
            <a:off x="5562600" y="11430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On </a:t>
            </a:r>
            <a:r>
              <a:rPr lang="en-GB" sz="900" b="1" dirty="0">
                <a:latin typeface="Calibri" pitchFamily="34" charset="0"/>
              </a:rPr>
              <a:t>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93" name="TextBox 148"/>
          <p:cNvSpPr txBox="1">
            <a:spLocks noChangeArrowheads="1"/>
          </p:cNvSpPr>
          <p:nvPr/>
        </p:nvSpPr>
        <p:spPr bwMode="auto">
          <a:xfrm>
            <a:off x="0" y="66294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On </a:t>
            </a:r>
            <a:r>
              <a:rPr lang="en-GB" sz="900" b="1" dirty="0">
                <a:latin typeface="Calibri" pitchFamily="34" charset="0"/>
              </a:rPr>
              <a:t>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99" name="TextBox 148"/>
          <p:cNvSpPr txBox="1">
            <a:spLocks noChangeArrowheads="1"/>
          </p:cNvSpPr>
          <p:nvPr/>
        </p:nvSpPr>
        <p:spPr bwMode="auto">
          <a:xfrm>
            <a:off x="4419600" y="25146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Hisuian On </a:t>
            </a:r>
            <a:r>
              <a:rPr lang="en-GB" sz="900" b="1" dirty="0">
                <a:latin typeface="Calibri" pitchFamily="34" charset="0"/>
              </a:rPr>
              <a:t>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4 of 5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 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Z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U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</a:t>
            </a:r>
            <a:endParaRPr lang="en-GB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!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V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J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Q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 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</a:t>
            </a:r>
            <a:endParaRPr lang="en-GB" sz="1000" b="1" dirty="0"/>
          </a:p>
        </p:txBody>
      </p:sp>
      <p:sp>
        <p:nvSpPr>
          <p:cNvPr id="103" name="Rectangle 102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X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2 ( Johto ) Unowns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5 of 5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990626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1740932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Ampharos </a:t>
            </a:r>
            <a:endParaRPr lang="en-GB" sz="1000" b="1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22" y="2731532"/>
            <a:ext cx="262106" cy="2621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279516" y="1990626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1740932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Steelix</a:t>
            </a:r>
            <a:endParaRPr lang="en-GB" sz="1000" b="1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16" y="2731532"/>
            <a:ext cx="262106" cy="262106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379822" y="1990626"/>
            <a:ext cx="936000" cy="936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1740932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Scizor  </a:t>
            </a:r>
            <a:endParaRPr lang="en-GB" sz="1000" b="1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22" y="2731532"/>
            <a:ext cx="262106" cy="262106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489316" y="1990626"/>
            <a:ext cx="936000" cy="936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9316" y="1740932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Heracross </a:t>
            </a:r>
            <a:endParaRPr lang="en-GB" sz="1000" b="1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16" y="2731532"/>
            <a:ext cx="262106" cy="262106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589622" y="1990626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1740932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Houndoom </a:t>
            </a:r>
            <a:endParaRPr lang="en-GB" sz="1000" b="1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22" y="2731532"/>
            <a:ext cx="262106" cy="262106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5681494" y="1990626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1494" y="1740932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Tyranitar</a:t>
            </a:r>
            <a:endParaRPr lang="en-GB" sz="1000" b="1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94" y="2731532"/>
            <a:ext cx="262106" cy="262106"/>
          </a:xfrm>
          <a:prstGeom prst="rect">
            <a:avLst/>
          </a:prstGeom>
        </p:spPr>
      </p:pic>
      <p:sp>
        <p:nvSpPr>
          <p:cNvPr id="113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( Johto 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MEGA’s, Galarian and Hisuian 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95094" y="3831094"/>
            <a:ext cx="936000" cy="936000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5094" y="3581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smtClean="0"/>
              <a:t>Slowking</a:t>
            </a:r>
            <a:endParaRPr lang="en-GB" sz="1000" b="1" dirty="0"/>
          </a:p>
        </p:txBody>
      </p:sp>
      <p:pic>
        <p:nvPicPr>
          <p:cNvPr id="27" name="Picture 2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94" y="4572000"/>
            <a:ext cx="262106" cy="26210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70022" y="5702588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0022" y="5452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Qwilfish </a:t>
            </a:r>
            <a:endParaRPr lang="en-GB" sz="1000" b="1" dirty="0"/>
          </a:p>
        </p:txBody>
      </p:sp>
      <p:pic>
        <p:nvPicPr>
          <p:cNvPr id="30" name="Picture 2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22" y="6443494"/>
            <a:ext cx="262106" cy="26210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79516" y="5702588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79516" y="5452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Overqwil</a:t>
            </a:r>
            <a:endParaRPr lang="en-GB" sz="1000" b="1" dirty="0"/>
          </a:p>
        </p:txBody>
      </p:sp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16" y="6443494"/>
            <a:ext cx="262106" cy="26210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379822" y="5702588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379822" y="5452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Sneasel </a:t>
            </a:r>
            <a:endParaRPr lang="en-GB" sz="1000" b="1" dirty="0"/>
          </a:p>
        </p:txBody>
      </p:sp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22" y="6443494"/>
            <a:ext cx="262106" cy="26210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489316" y="5702588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3489316" y="5452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Sneasler</a:t>
            </a:r>
            <a:endParaRPr lang="en-GB" sz="1000" b="1" dirty="0"/>
          </a:p>
        </p:txBody>
      </p:sp>
      <p:pic>
        <p:nvPicPr>
          <p:cNvPr id="40" name="Picture 3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16" y="6443494"/>
            <a:ext cx="262106" cy="26210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589622" y="5702588"/>
            <a:ext cx="936000" cy="93600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589622" y="5452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Ursaluna</a:t>
            </a:r>
            <a:endParaRPr lang="en-GB" sz="1000" b="1" dirty="0"/>
          </a:p>
        </p:txBody>
      </p:sp>
      <p:pic>
        <p:nvPicPr>
          <p:cNvPr id="45" name="Picture 4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22" y="6443494"/>
            <a:ext cx="262106" cy="26210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674885" y="5702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7" name="TextBox 93"/>
          <p:cNvSpPr txBox="1"/>
          <p:nvPr/>
        </p:nvSpPr>
        <p:spPr>
          <a:xfrm>
            <a:off x="5674885" y="5452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Wyrdeer </a:t>
            </a:r>
            <a:endParaRPr lang="en-GB" sz="1000" b="1" dirty="0"/>
          </a:p>
        </p:txBody>
      </p:sp>
      <p:pic>
        <p:nvPicPr>
          <p:cNvPr id="48" name="Picture 4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6443494"/>
            <a:ext cx="262106" cy="26210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524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MEGA’s</a:t>
            </a:r>
            <a:endParaRPr lang="en-GB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524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Galarian</a:t>
            </a:r>
            <a:endParaRPr lang="en-GB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" y="5040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Hisuian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273</Words>
  <Application>Microsoft Office PowerPoint</Application>
  <PresentationFormat>On-screen Show (4:3)</PresentationFormat>
  <Paragraphs>173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44</cp:revision>
  <dcterms:created xsi:type="dcterms:W3CDTF">2006-08-16T00:00:00Z</dcterms:created>
  <dcterms:modified xsi:type="dcterms:W3CDTF">2022-11-15T01:16:19Z</dcterms:modified>
</cp:coreProperties>
</file>