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-311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38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38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21" Type="http://schemas.openxmlformats.org/officeDocument/2006/relationships/image" Target="../media/image3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10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2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0.png"/><Relationship Id="rId3" Type="http://schemas.openxmlformats.org/officeDocument/2006/relationships/image" Target="../media/image129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49.png"/><Relationship Id="rId2" Type="http://schemas.openxmlformats.org/officeDocument/2006/relationships/image" Target="../media/image128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6.png"/><Relationship Id="rId24" Type="http://schemas.openxmlformats.org/officeDocument/2006/relationships/image" Target="../media/image148.png"/><Relationship Id="rId5" Type="http://schemas.openxmlformats.org/officeDocument/2006/relationships/image" Target="../media/image131.png"/><Relationship Id="rId15" Type="http://schemas.openxmlformats.org/officeDocument/2006/relationships/image" Target="../media/image140.png"/><Relationship Id="rId23" Type="http://schemas.openxmlformats.org/officeDocument/2006/relationships/image" Target="../media/image38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30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5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Turtwig </a:t>
            </a:r>
            <a:endParaRPr lang="en-GB" sz="1000" b="1" dirty="0"/>
          </a:p>
        </p:txBody>
      </p:sp>
      <p:sp>
        <p:nvSpPr>
          <p:cNvPr id="5" name="Rectangle 4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Bidoof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Bastiodon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Pachirisu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Luxray</a:t>
            </a:r>
            <a:endParaRPr lang="en-GB" sz="1000" b="1" dirty="0"/>
          </a:p>
        </p:txBody>
      </p:sp>
      <p:sp>
        <p:nvSpPr>
          <p:cNvPr id="13" name="Rectangle 12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Piplup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Grotle</a:t>
            </a:r>
            <a:endParaRPr lang="en-GB" sz="1000" b="1" dirty="0"/>
          </a:p>
        </p:txBody>
      </p:sp>
      <p:sp>
        <p:nvSpPr>
          <p:cNvPr id="23" name="Rectangle 22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Bibarel</a:t>
            </a:r>
            <a:endParaRPr lang="en-GB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Burmy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Buizel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Budew</a:t>
            </a:r>
            <a:endParaRPr lang="en-GB" sz="1000" b="1" dirty="0"/>
          </a:p>
        </p:txBody>
      </p:sp>
      <p:sp>
        <p:nvSpPr>
          <p:cNvPr id="31" name="Rectangle 30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2" name="Picture 3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Prinplup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Torterra</a:t>
            </a:r>
            <a:endParaRPr lang="en-GB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Kricketot</a:t>
            </a:r>
            <a:endParaRPr lang="en-GB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Wormadam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Floatzel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Roserade</a:t>
            </a:r>
            <a:endParaRPr lang="en-GB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Empoleon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Chimchar</a:t>
            </a:r>
            <a:endParaRPr lang="en-GB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Kricketune</a:t>
            </a:r>
            <a:endParaRPr lang="en-GB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Mothim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Cherubi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Cranidos</a:t>
            </a:r>
            <a:endParaRPr lang="en-GB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6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Starly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Monferno </a:t>
            </a:r>
            <a:endParaRPr lang="en-GB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Shinx</a:t>
            </a:r>
            <a:endParaRPr lang="en-GB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Combee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4589622" y="7772400"/>
            <a:ext cx="936000" cy="25391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Cherrim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Rampardos</a:t>
            </a:r>
            <a:endParaRPr lang="en-GB" sz="1000" b="1" dirty="0"/>
          </a:p>
        </p:txBody>
      </p:sp>
      <p:sp>
        <p:nvSpPr>
          <p:cNvPr id="85" name="Rectangle 84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Picture 8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Staravia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Infernape </a:t>
            </a:r>
            <a:endParaRPr lang="en-GB" sz="1000" b="1" dirty="0"/>
          </a:p>
        </p:txBody>
      </p:sp>
      <p:sp>
        <p:nvSpPr>
          <p:cNvPr id="95" name="Rectangle 94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Luxio</a:t>
            </a:r>
            <a:endParaRPr lang="en-GB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Vespiquen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5681494" y="7772400"/>
            <a:ext cx="936000" cy="25391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Shellos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Shieldon</a:t>
            </a:r>
            <a:endParaRPr lang="en-GB" sz="1000" b="1" dirty="0"/>
          </a:p>
        </p:txBody>
      </p:sp>
      <p:sp>
        <p:nvSpPr>
          <p:cNvPr id="103" name="Rectangle 102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Picture 10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Staraptor</a:t>
            </a:r>
          </a:p>
        </p:txBody>
      </p:sp>
      <p:sp>
        <p:nvSpPr>
          <p:cNvPr id="111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4 ( Sinnoh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" name="Picture 111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3" name="TextBox 148"/>
          <p:cNvSpPr txBox="1"/>
          <p:nvPr/>
        </p:nvSpPr>
        <p:spPr>
          <a:xfrm>
            <a:off x="2209800" y="66294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4" name="TextBox 148"/>
          <p:cNvSpPr txBox="1"/>
          <p:nvPr/>
        </p:nvSpPr>
        <p:spPr>
          <a:xfrm>
            <a:off x="1143000" y="66294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5" name="TextBox 148"/>
          <p:cNvSpPr txBox="1"/>
          <p:nvPr/>
        </p:nvSpPr>
        <p:spPr>
          <a:xfrm>
            <a:off x="4419600" y="80010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5638800" y="800100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Gastrodon </a:t>
            </a:r>
            <a:endParaRPr lang="en-GB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Skuntank</a:t>
            </a:r>
            <a:endParaRPr lang="en-GB" sz="1000" b="1" dirty="0"/>
          </a:p>
        </p:txBody>
      </p:sp>
      <p:sp>
        <p:nvSpPr>
          <p:cNvPr id="8" name="Rectangle 7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Riolu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Croagunk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Chatot</a:t>
            </a:r>
            <a:endParaRPr lang="en-GB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Mismagius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Ambipom</a:t>
            </a:r>
            <a:endParaRPr lang="en-GB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Bronzor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Lucario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Toxicroak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Spiritomb</a:t>
            </a:r>
            <a:endParaRPr lang="en-GB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Honchkrow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Drifloon</a:t>
            </a:r>
            <a:endParaRPr lang="en-GB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Bronzong</a:t>
            </a:r>
            <a:endParaRPr lang="en-GB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Hippopotas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Carnivine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Gible</a:t>
            </a:r>
            <a:endParaRPr lang="en-GB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60198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Glameow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Drifblim </a:t>
            </a:r>
            <a:endParaRPr lang="en-GB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Bonsly</a:t>
            </a:r>
            <a:endParaRPr lang="en-GB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Hippowdon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Finneon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Gabite</a:t>
            </a:r>
            <a:endParaRPr lang="en-GB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pic>
        <p:nvPicPr>
          <p:cNvPr id="74" name="Picture 7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8763000"/>
            <a:ext cx="262106" cy="26210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Purugly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Buneary</a:t>
            </a:r>
            <a:endParaRPr lang="en-GB" sz="1000" b="1" dirty="0"/>
          </a:p>
        </p:txBody>
      </p:sp>
      <p:sp>
        <p:nvSpPr>
          <p:cNvPr id="78" name="Rectangle 77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Mime Jr</a:t>
            </a:r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Skorupi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Lumineon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Garchomp</a:t>
            </a:r>
            <a:endParaRPr lang="en-GB" sz="1000" b="1" dirty="0"/>
          </a:p>
        </p:txBody>
      </p:sp>
      <p:sp>
        <p:nvSpPr>
          <p:cNvPr id="86" name="Rectangle 85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7391400"/>
            <a:ext cx="262106" cy="262106"/>
          </a:xfrm>
          <a:prstGeom prst="rect">
            <a:avLst/>
          </a:prstGeom>
        </p:spPr>
      </p:pic>
      <p:pic>
        <p:nvPicPr>
          <p:cNvPr id="92" name="Picture 9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8763000"/>
            <a:ext cx="262106" cy="26210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Chingling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Lopunny </a:t>
            </a:r>
            <a:endParaRPr lang="en-GB" sz="1000" b="1" dirty="0"/>
          </a:p>
        </p:txBody>
      </p:sp>
      <p:sp>
        <p:nvSpPr>
          <p:cNvPr id="96" name="Rectangle 95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Happiny</a:t>
            </a:r>
            <a:endParaRPr lang="en-GB" sz="1000" b="1" dirty="0"/>
          </a:p>
        </p:txBody>
      </p:sp>
      <p:sp>
        <p:nvSpPr>
          <p:cNvPr id="98" name="Rectangle 97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Drapion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681494" y="80220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5681494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Mantyke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Munchlax</a:t>
            </a:r>
            <a:endParaRPr lang="en-GB" sz="1000" b="1" dirty="0"/>
          </a:p>
        </p:txBody>
      </p:sp>
      <p:sp>
        <p:nvSpPr>
          <p:cNvPr id="104" name="Rectangle 103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pic>
        <p:nvPicPr>
          <p:cNvPr id="110" name="Picture 10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8763000"/>
            <a:ext cx="262106" cy="26210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Stunky</a:t>
            </a:r>
          </a:p>
        </p:txBody>
      </p:sp>
      <p:sp>
        <p:nvSpPr>
          <p:cNvPr id="112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4 ( Sinnoh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" name="Picture 112" descr="Image3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2 of 5</a:t>
            </a:r>
            <a:endParaRPr lang="en-GB" sz="1000" b="1" dirty="0"/>
          </a:p>
        </p:txBody>
      </p:sp>
      <p:sp>
        <p:nvSpPr>
          <p:cNvPr id="115" name="TextBox 148"/>
          <p:cNvSpPr txBox="1">
            <a:spLocks noChangeArrowheads="1"/>
          </p:cNvSpPr>
          <p:nvPr/>
        </p:nvSpPr>
        <p:spPr bwMode="auto">
          <a:xfrm>
            <a:off x="1143000" y="66294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6" name="TextBox 148"/>
          <p:cNvSpPr txBox="1">
            <a:spLocks noChangeArrowheads="1"/>
          </p:cNvSpPr>
          <p:nvPr/>
        </p:nvSpPr>
        <p:spPr bwMode="auto">
          <a:xfrm>
            <a:off x="5562600" y="1143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7" name="TextBox 148"/>
          <p:cNvSpPr txBox="1">
            <a:spLocks noChangeArrowheads="1"/>
          </p:cNvSpPr>
          <p:nvPr/>
        </p:nvSpPr>
        <p:spPr bwMode="auto">
          <a:xfrm>
            <a:off x="4495800" y="52578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22" y="1164094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00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Snover</a:t>
            </a:r>
            <a:endParaRPr lang="en-GB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70022" y="3907294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0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Glaceon</a:t>
            </a:r>
            <a:endParaRPr lang="en-GB" sz="1000" b="1" dirty="0"/>
          </a:p>
        </p:txBody>
      </p:sp>
      <p:sp>
        <p:nvSpPr>
          <p:cNvPr id="8" name="Rectangle 7"/>
          <p:cNvSpPr/>
          <p:nvPr/>
        </p:nvSpPr>
        <p:spPr>
          <a:xfrm>
            <a:off x="170022" y="6650494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00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Dialga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022" y="8022094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700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Phione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022" y="5278894"/>
            <a:ext cx="936000" cy="93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00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Dusknoir</a:t>
            </a:r>
            <a:endParaRPr lang="en-GB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70022" y="2535694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1905000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3276600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4648200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6019800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7391400"/>
            <a:ext cx="262106" cy="262106"/>
          </a:xfrm>
          <a:prstGeom prst="rect">
            <a:avLst/>
          </a:prstGeom>
        </p:spPr>
      </p:pic>
      <p:pic>
        <p:nvPicPr>
          <p:cNvPr id="20" name="Picture 1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22" y="8763000"/>
            <a:ext cx="262106" cy="2621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0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Tangrowth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9516" y="1164094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795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Abomasnow</a:t>
            </a:r>
            <a:endParaRPr lang="en-GB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1279516" y="3907294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795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Gliscor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279516" y="6650494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2795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Palkia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9516" y="8022094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2795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Manaphy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9516" y="5278894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795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Froslass</a:t>
            </a:r>
            <a:endParaRPr lang="en-GB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1279516" y="2535694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1905000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3276600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4648200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6019800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7391400"/>
            <a:ext cx="262106" cy="262106"/>
          </a:xfrm>
          <a:prstGeom prst="rect">
            <a:avLst/>
          </a:prstGeom>
        </p:spPr>
      </p:pic>
      <p:pic>
        <p:nvPicPr>
          <p:cNvPr id="38" name="Picture 3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516" y="8763000"/>
            <a:ext cx="262106" cy="2621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795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Electivire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79822" y="1164094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3798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Weavile </a:t>
            </a:r>
            <a:endParaRPr lang="en-GB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379822" y="3907294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3798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Mamoswine</a:t>
            </a:r>
            <a:endParaRPr lang="en-GB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379822" y="6650494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798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Heatran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79822" y="8022094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23798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Darkrai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79822" y="5278894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798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Rotom </a:t>
            </a:r>
            <a:endParaRPr lang="en-GB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2379822" y="2535694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1905000"/>
            <a:ext cx="262106" cy="262106"/>
          </a:xfrm>
          <a:prstGeom prst="rect">
            <a:avLst/>
          </a:prstGeom>
        </p:spPr>
      </p:pic>
      <p:pic>
        <p:nvPicPr>
          <p:cNvPr id="52" name="Picture 5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3276600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4648200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7391400"/>
            <a:ext cx="262106" cy="262106"/>
          </a:xfrm>
          <a:prstGeom prst="rect">
            <a:avLst/>
          </a:prstGeom>
        </p:spPr>
      </p:pic>
      <p:pic>
        <p:nvPicPr>
          <p:cNvPr id="56" name="Picture 5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822" y="8763000"/>
            <a:ext cx="262106" cy="2621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798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Magmortar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89316" y="1164094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89316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Magnezone </a:t>
            </a:r>
            <a:endParaRPr lang="en-GB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489316" y="3907294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89316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Porygon-Z</a:t>
            </a:r>
            <a:endParaRPr lang="en-GB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489316" y="6650494"/>
            <a:ext cx="936000" cy="936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89316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Regigigas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89316" y="8022094"/>
            <a:ext cx="936000" cy="936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489316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Shaymin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89316" y="5278894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89316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Uxie</a:t>
            </a:r>
            <a:endParaRPr lang="en-GB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3489316" y="2535694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1905000"/>
            <a:ext cx="262106" cy="262106"/>
          </a:xfrm>
          <a:prstGeom prst="rect">
            <a:avLst/>
          </a:prstGeom>
        </p:spPr>
      </p:pic>
      <p:pic>
        <p:nvPicPr>
          <p:cNvPr id="70" name="Picture 6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3276600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4648200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6019800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316" y="7391400"/>
            <a:ext cx="262106" cy="26210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489316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Togekiss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89622" y="1164094"/>
            <a:ext cx="936000" cy="9360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589622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Lickilicky </a:t>
            </a:r>
            <a:endParaRPr lang="en-GB" sz="1000" b="1" dirty="0"/>
          </a:p>
        </p:txBody>
      </p:sp>
      <p:sp>
        <p:nvSpPr>
          <p:cNvPr id="78" name="Rectangle 77"/>
          <p:cNvSpPr/>
          <p:nvPr/>
        </p:nvSpPr>
        <p:spPr>
          <a:xfrm>
            <a:off x="4589622" y="3907294"/>
            <a:ext cx="936000" cy="936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589622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Gallade</a:t>
            </a:r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589622" y="6650494"/>
            <a:ext cx="936000" cy="936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589622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Giratina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89622" y="8022094"/>
            <a:ext cx="936000" cy="936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4589622" y="7772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Arceus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89622" y="5278894"/>
            <a:ext cx="936000" cy="936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589622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Mesprit</a:t>
            </a:r>
            <a:endParaRPr lang="en-GB" sz="1000" b="1" dirty="0"/>
          </a:p>
        </p:txBody>
      </p:sp>
      <p:sp>
        <p:nvSpPr>
          <p:cNvPr id="86" name="Rectangle 85"/>
          <p:cNvSpPr/>
          <p:nvPr/>
        </p:nvSpPr>
        <p:spPr>
          <a:xfrm>
            <a:off x="4589622" y="2535694"/>
            <a:ext cx="936000" cy="936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1905000"/>
            <a:ext cx="262106" cy="262106"/>
          </a:xfrm>
          <a:prstGeom prst="rect">
            <a:avLst/>
          </a:prstGeom>
        </p:spPr>
      </p:pic>
      <p:pic>
        <p:nvPicPr>
          <p:cNvPr id="88" name="Picture 8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3276600"/>
            <a:ext cx="262106" cy="262106"/>
          </a:xfrm>
          <a:prstGeom prst="rect">
            <a:avLst/>
          </a:prstGeom>
        </p:spPr>
      </p:pic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4648200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622" y="6019800"/>
            <a:ext cx="262106" cy="26210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589622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Yanmega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81494" y="1164094"/>
            <a:ext cx="936000" cy="9360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681494" y="9144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Rhyperior </a:t>
            </a:r>
            <a:endParaRPr lang="en-GB" sz="1000" b="1" dirty="0"/>
          </a:p>
        </p:txBody>
      </p:sp>
      <p:sp>
        <p:nvSpPr>
          <p:cNvPr id="96" name="Rectangle 95"/>
          <p:cNvSpPr/>
          <p:nvPr/>
        </p:nvSpPr>
        <p:spPr>
          <a:xfrm>
            <a:off x="5681494" y="3907294"/>
            <a:ext cx="936000" cy="9360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81494" y="36576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Probopass</a:t>
            </a:r>
            <a:endParaRPr lang="en-GB" sz="1000" b="1" dirty="0"/>
          </a:p>
        </p:txBody>
      </p:sp>
      <p:sp>
        <p:nvSpPr>
          <p:cNvPr id="98" name="Rectangle 97"/>
          <p:cNvSpPr/>
          <p:nvPr/>
        </p:nvSpPr>
        <p:spPr>
          <a:xfrm>
            <a:off x="5681494" y="6650494"/>
            <a:ext cx="936000" cy="9360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681494" y="64008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Cresselia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81494" y="5278894"/>
            <a:ext cx="936000" cy="9360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681494" y="50292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Azelf</a:t>
            </a:r>
            <a:endParaRPr lang="en-GB" sz="1000" b="1" dirty="0"/>
          </a:p>
        </p:txBody>
      </p:sp>
      <p:sp>
        <p:nvSpPr>
          <p:cNvPr id="104" name="Rectangle 103"/>
          <p:cNvSpPr/>
          <p:nvPr/>
        </p:nvSpPr>
        <p:spPr>
          <a:xfrm>
            <a:off x="5681494" y="2535694"/>
            <a:ext cx="936000" cy="936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1905000"/>
            <a:ext cx="262106" cy="262106"/>
          </a:xfrm>
          <a:prstGeom prst="rect">
            <a:avLst/>
          </a:prstGeom>
        </p:spPr>
      </p:pic>
      <p:pic>
        <p:nvPicPr>
          <p:cNvPr id="106" name="Picture 105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3276600"/>
            <a:ext cx="262106" cy="262106"/>
          </a:xfrm>
          <a:prstGeom prst="rect">
            <a:avLst/>
          </a:prstGeom>
        </p:spPr>
      </p:pic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4648200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6019800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494" y="7391400"/>
            <a:ext cx="262106" cy="262106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681494" y="2286000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Leafeon</a:t>
            </a:r>
          </a:p>
        </p:txBody>
      </p:sp>
      <p:sp>
        <p:nvSpPr>
          <p:cNvPr id="112" name="TextBox 77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4 ( Sinnoh )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" name="Picture 112" descr="Image3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3 of 5</a:t>
            </a:r>
            <a:endParaRPr lang="en-GB" sz="1000" b="1" dirty="0"/>
          </a:p>
        </p:txBody>
      </p:sp>
      <p:sp>
        <p:nvSpPr>
          <p:cNvPr id="110" name="TextBox 148"/>
          <p:cNvSpPr txBox="1"/>
          <p:nvPr/>
        </p:nvSpPr>
        <p:spPr>
          <a:xfrm>
            <a:off x="4419600" y="8001000"/>
            <a:ext cx="12954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5</a:t>
            </a:r>
            <a:endParaRPr lang="en-GB" sz="900" b="1" dirty="0"/>
          </a:p>
        </p:txBody>
      </p:sp>
      <p:sp>
        <p:nvSpPr>
          <p:cNvPr id="115" name="TextBox 148"/>
          <p:cNvSpPr txBox="1"/>
          <p:nvPr/>
        </p:nvSpPr>
        <p:spPr>
          <a:xfrm>
            <a:off x="3352800" y="800100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5</a:t>
            </a:r>
            <a:endParaRPr lang="en-GB" sz="900" b="1" dirty="0"/>
          </a:p>
        </p:txBody>
      </p:sp>
      <p:sp>
        <p:nvSpPr>
          <p:cNvPr id="116" name="TextBox 148"/>
          <p:cNvSpPr txBox="1"/>
          <p:nvPr/>
        </p:nvSpPr>
        <p:spPr>
          <a:xfrm>
            <a:off x="4419600" y="7389168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5</a:t>
            </a:r>
            <a:endParaRPr lang="en-GB" sz="900" b="1" dirty="0"/>
          </a:p>
        </p:txBody>
      </p:sp>
      <p:sp>
        <p:nvSpPr>
          <p:cNvPr id="117" name="TextBox 148"/>
          <p:cNvSpPr txBox="1"/>
          <p:nvPr/>
        </p:nvSpPr>
        <p:spPr>
          <a:xfrm>
            <a:off x="2209800" y="5257800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/>
              <a:t>More On Page 4</a:t>
            </a:r>
            <a:endParaRPr lang="en-GB" sz="900" b="1" dirty="0"/>
          </a:p>
        </p:txBody>
      </p:sp>
      <p:sp>
        <p:nvSpPr>
          <p:cNvPr id="118" name="TextBox 148"/>
          <p:cNvSpPr txBox="1">
            <a:spLocks noChangeArrowheads="1"/>
          </p:cNvSpPr>
          <p:nvPr/>
        </p:nvSpPr>
        <p:spPr bwMode="auto">
          <a:xfrm>
            <a:off x="1143000" y="1143000"/>
            <a:ext cx="12192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  <p:sp>
        <p:nvSpPr>
          <p:cNvPr id="119" name="TextBox 148"/>
          <p:cNvSpPr txBox="1">
            <a:spLocks noChangeArrowheads="1"/>
          </p:cNvSpPr>
          <p:nvPr/>
        </p:nvSpPr>
        <p:spPr bwMode="auto">
          <a:xfrm>
            <a:off x="4495800" y="3886200"/>
            <a:ext cx="1143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1" dirty="0" smtClean="0">
                <a:latin typeface="Calibri" pitchFamily="34" charset="0"/>
              </a:rPr>
              <a:t>MEGA </a:t>
            </a:r>
            <a:r>
              <a:rPr lang="en-GB" sz="900" b="1" dirty="0">
                <a:latin typeface="Calibri" pitchFamily="34" charset="0"/>
              </a:rPr>
              <a:t>On Page </a:t>
            </a:r>
            <a:r>
              <a:rPr lang="en-GB" sz="900" b="1" dirty="0" smtClean="0">
                <a:latin typeface="Calibri" pitchFamily="34" charset="0"/>
              </a:rPr>
              <a:t>5</a:t>
            </a:r>
            <a:endParaRPr lang="en-GB" sz="9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22" y="1554282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0022" y="13045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Plant </a:t>
            </a:r>
            <a:endParaRPr lang="en-GB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70022" y="5169188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0022" y="4919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East</a:t>
            </a:r>
            <a:endParaRPr lang="en-GB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170022" y="6997988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70022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  <a:endParaRPr lang="en-GB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70022" y="3340388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2295188"/>
            <a:ext cx="262106" cy="262106"/>
          </a:xfrm>
          <a:prstGeom prst="rect">
            <a:avLst/>
          </a:prstGeom>
        </p:spPr>
      </p:pic>
      <p:pic>
        <p:nvPicPr>
          <p:cNvPr id="16" name="Picture 1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4081294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59100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7738894"/>
            <a:ext cx="262106" cy="2621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022" y="3090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Sunny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9516" y="1554282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79516" y="13045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Sandy</a:t>
            </a:r>
            <a:endParaRPr lang="en-GB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1279516" y="5169188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279516" y="4919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West</a:t>
            </a:r>
            <a:endParaRPr lang="en-GB" sz="1000" b="1" dirty="0"/>
          </a:p>
        </p:txBody>
      </p:sp>
      <p:sp>
        <p:nvSpPr>
          <p:cNvPr id="30" name="Rectangle 29"/>
          <p:cNvSpPr/>
          <p:nvPr/>
        </p:nvSpPr>
        <p:spPr>
          <a:xfrm>
            <a:off x="1279516" y="6997988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279516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Frost</a:t>
            </a:r>
            <a:endParaRPr lang="en-GB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1279516" y="3340388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2295188"/>
            <a:ext cx="262106" cy="262106"/>
          </a:xfrm>
          <a:prstGeom prst="rect">
            <a:avLst/>
          </a:prstGeom>
        </p:spPr>
      </p:pic>
      <p:pic>
        <p:nvPicPr>
          <p:cNvPr id="34" name="Picture 3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40812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59100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7738894"/>
            <a:ext cx="262106" cy="2621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79516" y="3090694"/>
            <a:ext cx="936000" cy="26161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Overcast</a:t>
            </a:r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000" b="1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379822" y="1554282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2379822" y="13045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Trash</a:t>
            </a:r>
            <a:endParaRPr lang="en-GB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438400" y="5211882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438400" y="49621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East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79822" y="6997988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79822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Fan</a:t>
            </a:r>
            <a:endParaRPr lang="en-GB" sz="1000" b="1" dirty="0"/>
          </a:p>
        </p:txBody>
      </p:sp>
      <p:pic>
        <p:nvPicPr>
          <p:cNvPr id="51" name="Picture 5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2295188"/>
            <a:ext cx="262106" cy="262106"/>
          </a:xfrm>
          <a:prstGeom prst="rect">
            <a:avLst/>
          </a:prstGeom>
        </p:spPr>
      </p:pic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5952788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7738894"/>
            <a:ext cx="262106" cy="262106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505200" y="1630482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13807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Plant</a:t>
            </a:r>
            <a:endParaRPr lang="en-GB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547894" y="5211882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547894" y="49621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West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89316" y="6997988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489316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Mow</a:t>
            </a:r>
            <a:endParaRPr lang="en-GB" sz="1000" b="1" dirty="0"/>
          </a:p>
        </p:txBody>
      </p:sp>
      <p:pic>
        <p:nvPicPr>
          <p:cNvPr id="69" name="Picture 6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2371388"/>
            <a:ext cx="262106" cy="262106"/>
          </a:xfrm>
          <a:prstGeom prst="rect">
            <a:avLst/>
          </a:prstGeom>
        </p:spPr>
      </p:pic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894" y="5952788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7738894"/>
            <a:ext cx="262106" cy="262106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605506" y="1630482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4605506" y="13807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Sandy </a:t>
            </a:r>
            <a:endParaRPr lang="en-GB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589622" y="6997988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589622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Wash</a:t>
            </a:r>
            <a:endParaRPr lang="en-GB" sz="1000" b="1" dirty="0"/>
          </a:p>
        </p:txBody>
      </p:sp>
      <p:pic>
        <p:nvPicPr>
          <p:cNvPr id="87" name="Picture 8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506" y="2371388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7738894"/>
            <a:ext cx="262106" cy="262106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697378" y="1630482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5697378" y="1380788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Trash </a:t>
            </a:r>
            <a:endParaRPr lang="en-GB" sz="1000" b="1" dirty="0"/>
          </a:p>
        </p:txBody>
      </p:sp>
      <p:sp>
        <p:nvSpPr>
          <p:cNvPr id="102" name="Rectangle 101"/>
          <p:cNvSpPr/>
          <p:nvPr/>
        </p:nvSpPr>
        <p:spPr>
          <a:xfrm>
            <a:off x="5681494" y="6997988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681494" y="6748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Heat</a:t>
            </a:r>
            <a:endParaRPr lang="en-GB" sz="1000" b="1" dirty="0"/>
          </a:p>
        </p:txBody>
      </p:sp>
      <p:pic>
        <p:nvPicPr>
          <p:cNvPr id="105" name="Picture 10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378" y="2371388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7738894"/>
            <a:ext cx="262106" cy="262106"/>
          </a:xfrm>
          <a:prstGeom prst="rect">
            <a:avLst/>
          </a:prstGeom>
        </p:spPr>
      </p:pic>
      <p:sp>
        <p:nvSpPr>
          <p:cNvPr id="112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4 ( Sinnoh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" name="Picture 112" descr="Image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4 of 5</a:t>
            </a:r>
            <a:endParaRPr lang="en-GB" sz="1000" b="1" dirty="0"/>
          </a:p>
        </p:txBody>
      </p:sp>
      <p:sp>
        <p:nvSpPr>
          <p:cNvPr id="139" name="Rectangle 138"/>
          <p:cNvSpPr/>
          <p:nvPr/>
        </p:nvSpPr>
        <p:spPr>
          <a:xfrm>
            <a:off x="152400" y="923588"/>
            <a:ext cx="2212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Burmy &amp; Wormadam</a:t>
            </a:r>
            <a:endParaRPr lang="en-GB" dirty="0" smtClean="0"/>
          </a:p>
        </p:txBody>
      </p:sp>
      <p:sp>
        <p:nvSpPr>
          <p:cNvPr id="142" name="Rectangle 141"/>
          <p:cNvSpPr/>
          <p:nvPr/>
        </p:nvSpPr>
        <p:spPr>
          <a:xfrm>
            <a:off x="152400" y="2709694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Cherrim</a:t>
            </a:r>
            <a:endParaRPr lang="en-GB" dirty="0"/>
          </a:p>
        </p:txBody>
      </p:sp>
      <p:sp>
        <p:nvSpPr>
          <p:cNvPr id="143" name="Rectangle 142"/>
          <p:cNvSpPr/>
          <p:nvPr/>
        </p:nvSpPr>
        <p:spPr>
          <a:xfrm>
            <a:off x="152400" y="4538494"/>
            <a:ext cx="213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Shellos &amp; Gastrodon</a:t>
            </a:r>
            <a:endParaRPr lang="en-GB" dirty="0"/>
          </a:p>
        </p:txBody>
      </p:sp>
      <p:sp>
        <p:nvSpPr>
          <p:cNvPr id="144" name="Rectangle 143"/>
          <p:cNvSpPr/>
          <p:nvPr/>
        </p:nvSpPr>
        <p:spPr>
          <a:xfrm>
            <a:off x="152400" y="6367294"/>
            <a:ext cx="92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 Rotom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022" y="3568988"/>
            <a:ext cx="936000" cy="9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0022" y="3319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Sky </a:t>
            </a:r>
            <a:endParaRPr lang="en-GB" sz="1000" b="1" dirty="0"/>
          </a:p>
        </p:txBody>
      </p:sp>
      <p:sp>
        <p:nvSpPr>
          <p:cNvPr id="6" name="Rectangle 5"/>
          <p:cNvSpPr/>
          <p:nvPr/>
        </p:nvSpPr>
        <p:spPr>
          <a:xfrm>
            <a:off x="170022" y="5245388"/>
            <a:ext cx="936000" cy="93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0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Normal</a:t>
            </a:r>
            <a:endParaRPr lang="en-GB" sz="1000" b="1" dirty="0"/>
          </a:p>
        </p:txBody>
      </p:sp>
      <p:sp>
        <p:nvSpPr>
          <p:cNvPr id="8" name="Rectangle 7"/>
          <p:cNvSpPr/>
          <p:nvPr/>
        </p:nvSpPr>
        <p:spPr>
          <a:xfrm>
            <a:off x="170022" y="7988588"/>
            <a:ext cx="936000" cy="93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00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022" y="6616988"/>
            <a:ext cx="936000" cy="93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700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Fighting</a:t>
            </a:r>
            <a:endParaRPr lang="en-GB" sz="1000" b="1" dirty="0"/>
          </a:p>
        </p:txBody>
      </p:sp>
      <p:pic>
        <p:nvPicPr>
          <p:cNvPr id="15" name="Picture 1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4309894"/>
            <a:ext cx="262106" cy="262106"/>
          </a:xfrm>
          <a:prstGeom prst="rect">
            <a:avLst/>
          </a:prstGeom>
        </p:spPr>
      </p:pic>
      <p:pic>
        <p:nvPicPr>
          <p:cNvPr id="17" name="Picture 1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5986294"/>
            <a:ext cx="262106" cy="262106"/>
          </a:xfrm>
          <a:prstGeom prst="rect">
            <a:avLst/>
          </a:prstGeom>
        </p:spPr>
      </p:pic>
      <p:pic>
        <p:nvPicPr>
          <p:cNvPr id="18" name="Picture 1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7357894"/>
            <a:ext cx="262106" cy="262106"/>
          </a:xfrm>
          <a:prstGeom prst="rect">
            <a:avLst/>
          </a:prstGeom>
        </p:spPr>
      </p:pic>
      <p:pic>
        <p:nvPicPr>
          <p:cNvPr id="19" name="Picture 1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8729494"/>
            <a:ext cx="262106" cy="26210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79516" y="3568988"/>
            <a:ext cx="936000" cy="93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279516" y="3319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Land </a:t>
            </a:r>
            <a:endParaRPr lang="en-GB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1279516" y="5245388"/>
            <a:ext cx="936000" cy="93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79516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Bug</a:t>
            </a:r>
            <a:endParaRPr lang="en-GB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1279516" y="7988588"/>
            <a:ext cx="936000" cy="93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2795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Poison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79516" y="6616988"/>
            <a:ext cx="936000" cy="93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279516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Fire</a:t>
            </a:r>
            <a:endParaRPr lang="en-GB" sz="1000" b="1" dirty="0"/>
          </a:p>
        </p:txBody>
      </p:sp>
      <p:pic>
        <p:nvPicPr>
          <p:cNvPr id="33" name="Picture 3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4309894"/>
            <a:ext cx="262106" cy="262106"/>
          </a:xfrm>
          <a:prstGeom prst="rect">
            <a:avLst/>
          </a:prstGeom>
        </p:spPr>
      </p:pic>
      <p:pic>
        <p:nvPicPr>
          <p:cNvPr id="35" name="Picture 3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5986294"/>
            <a:ext cx="262106" cy="262106"/>
          </a:xfrm>
          <a:prstGeom prst="rect">
            <a:avLst/>
          </a:prstGeom>
        </p:spPr>
      </p:pic>
      <p:pic>
        <p:nvPicPr>
          <p:cNvPr id="36" name="Picture 35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7357894"/>
            <a:ext cx="262106" cy="262106"/>
          </a:xfrm>
          <a:prstGeom prst="rect">
            <a:avLst/>
          </a:prstGeom>
        </p:spPr>
      </p:pic>
      <p:pic>
        <p:nvPicPr>
          <p:cNvPr id="37" name="Picture 3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8729494"/>
            <a:ext cx="262106" cy="26210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379822" y="5245388"/>
            <a:ext cx="936000" cy="93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3798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Dark</a:t>
            </a:r>
            <a:endParaRPr lang="en-GB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379822" y="7988588"/>
            <a:ext cx="936000" cy="93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23798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Psychic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79822" y="6616988"/>
            <a:ext cx="936000" cy="93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23798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Flying</a:t>
            </a:r>
            <a:endParaRPr lang="en-GB" sz="1000" b="1" dirty="0"/>
          </a:p>
        </p:txBody>
      </p:sp>
      <p:pic>
        <p:nvPicPr>
          <p:cNvPr id="53" name="Picture 5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5986294"/>
            <a:ext cx="262106" cy="262106"/>
          </a:xfrm>
          <a:prstGeom prst="rect">
            <a:avLst/>
          </a:prstGeom>
        </p:spPr>
      </p:pic>
      <p:pic>
        <p:nvPicPr>
          <p:cNvPr id="54" name="Picture 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7357894"/>
            <a:ext cx="262106" cy="262106"/>
          </a:xfrm>
          <a:prstGeom prst="rect">
            <a:avLst/>
          </a:prstGeom>
        </p:spPr>
      </p:pic>
      <p:pic>
        <p:nvPicPr>
          <p:cNvPr id="55" name="Picture 54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8729494"/>
            <a:ext cx="262106" cy="26210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489316" y="5245388"/>
            <a:ext cx="936000" cy="93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89316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Dragon</a:t>
            </a:r>
            <a:endParaRPr lang="en-GB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489316" y="7988588"/>
            <a:ext cx="936000" cy="93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3489316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Rock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89316" y="6616988"/>
            <a:ext cx="936000" cy="93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489316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Ghost</a:t>
            </a:r>
            <a:endParaRPr lang="en-GB" sz="1000" b="1" dirty="0"/>
          </a:p>
        </p:txBody>
      </p:sp>
      <p:pic>
        <p:nvPicPr>
          <p:cNvPr id="71" name="Picture 7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5986294"/>
            <a:ext cx="262106" cy="262106"/>
          </a:xfrm>
          <a:prstGeom prst="rect">
            <a:avLst/>
          </a:prstGeom>
        </p:spPr>
      </p:pic>
      <p:pic>
        <p:nvPicPr>
          <p:cNvPr id="72" name="Picture 71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7357894"/>
            <a:ext cx="262106" cy="262106"/>
          </a:xfrm>
          <a:prstGeom prst="rect">
            <a:avLst/>
          </a:prstGeom>
        </p:spPr>
      </p:pic>
      <p:pic>
        <p:nvPicPr>
          <p:cNvPr id="73" name="Picture 7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8729494"/>
            <a:ext cx="262106" cy="262106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589622" y="5245388"/>
            <a:ext cx="936000" cy="93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589622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Electric</a:t>
            </a:r>
            <a:endParaRPr lang="en-GB" sz="1000" b="1" dirty="0"/>
          </a:p>
        </p:txBody>
      </p:sp>
      <p:sp>
        <p:nvSpPr>
          <p:cNvPr id="80" name="Rectangle 79"/>
          <p:cNvSpPr/>
          <p:nvPr/>
        </p:nvSpPr>
        <p:spPr>
          <a:xfrm>
            <a:off x="4589622" y="7988588"/>
            <a:ext cx="936000" cy="93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589622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Steel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589622" y="6616988"/>
            <a:ext cx="936000" cy="93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589622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Grass</a:t>
            </a:r>
            <a:endParaRPr lang="en-GB" sz="1000" b="1" dirty="0"/>
          </a:p>
        </p:txBody>
      </p:sp>
      <p:pic>
        <p:nvPicPr>
          <p:cNvPr id="89" name="Picture 8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5986294"/>
            <a:ext cx="262106" cy="262106"/>
          </a:xfrm>
          <a:prstGeom prst="rect">
            <a:avLst/>
          </a:prstGeom>
        </p:spPr>
      </p:pic>
      <p:pic>
        <p:nvPicPr>
          <p:cNvPr id="90" name="Picture 8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7357894"/>
            <a:ext cx="262106" cy="262106"/>
          </a:xfrm>
          <a:prstGeom prst="rect">
            <a:avLst/>
          </a:prstGeom>
        </p:spPr>
      </p:pic>
      <p:pic>
        <p:nvPicPr>
          <p:cNvPr id="91" name="Picture 9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8729494"/>
            <a:ext cx="262106" cy="262106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681494" y="5245388"/>
            <a:ext cx="936000" cy="93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81494" y="49956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Fairy</a:t>
            </a:r>
            <a:endParaRPr lang="en-GB" sz="1000" b="1" dirty="0"/>
          </a:p>
        </p:txBody>
      </p:sp>
      <p:sp>
        <p:nvSpPr>
          <p:cNvPr id="98" name="Rectangle 97"/>
          <p:cNvSpPr/>
          <p:nvPr/>
        </p:nvSpPr>
        <p:spPr>
          <a:xfrm>
            <a:off x="5681494" y="7988588"/>
            <a:ext cx="936000" cy="93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5681494" y="77388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Water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81494" y="6616988"/>
            <a:ext cx="936000" cy="93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681494" y="6367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Ground</a:t>
            </a:r>
            <a:endParaRPr lang="en-GB" sz="1000" b="1" dirty="0"/>
          </a:p>
        </p:txBody>
      </p:sp>
      <p:pic>
        <p:nvPicPr>
          <p:cNvPr id="107" name="Picture 10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5986294"/>
            <a:ext cx="262106" cy="262106"/>
          </a:xfrm>
          <a:prstGeom prst="rect">
            <a:avLst/>
          </a:prstGeom>
        </p:spPr>
      </p:pic>
      <p:pic>
        <p:nvPicPr>
          <p:cNvPr id="108" name="Picture 107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7357894"/>
            <a:ext cx="262106" cy="262106"/>
          </a:xfrm>
          <a:prstGeom prst="rect">
            <a:avLst/>
          </a:prstGeom>
        </p:spPr>
      </p:pic>
      <p:pic>
        <p:nvPicPr>
          <p:cNvPr id="109" name="Picture 108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8729494"/>
            <a:ext cx="262106" cy="262106"/>
          </a:xfrm>
          <a:prstGeom prst="rect">
            <a:avLst/>
          </a:prstGeom>
        </p:spPr>
      </p:pic>
      <p:sp>
        <p:nvSpPr>
          <p:cNvPr id="112" name="TextBox 77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 : Shiny Check List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( Sinnoh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MEGA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Other’s</a:t>
            </a:r>
            <a:endParaRPr lang="en-GB" sz="24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" name="Picture 112" descr="Image3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 rot="16200000">
            <a:off x="6024208" y="829698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5 of 5</a:t>
            </a:r>
            <a:endParaRPr lang="en-GB" sz="1000" b="1" dirty="0"/>
          </a:p>
        </p:txBody>
      </p:sp>
      <p:sp>
        <p:nvSpPr>
          <p:cNvPr id="137" name="Rectangle 136"/>
          <p:cNvSpPr/>
          <p:nvPr/>
        </p:nvSpPr>
        <p:spPr>
          <a:xfrm>
            <a:off x="152400" y="2907268"/>
            <a:ext cx="1002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Shaymin</a:t>
            </a:r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52400" y="4583668"/>
            <a:ext cx="8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Arceus</a:t>
            </a:r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4572000" y="3568988"/>
            <a:ext cx="936000" cy="93600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TextBox 142"/>
          <p:cNvSpPr txBox="1"/>
          <p:nvPr/>
        </p:nvSpPr>
        <p:spPr>
          <a:xfrm>
            <a:off x="4572000" y="3319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Altered </a:t>
            </a:r>
            <a:endParaRPr lang="en-GB" sz="1000" b="1" dirty="0"/>
          </a:p>
        </p:txBody>
      </p:sp>
      <p:pic>
        <p:nvPicPr>
          <p:cNvPr id="144" name="Picture 14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4309894"/>
            <a:ext cx="262106" cy="262106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5681494" y="3568988"/>
            <a:ext cx="936000" cy="936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5681494" y="33192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Origin </a:t>
            </a:r>
            <a:endParaRPr lang="en-GB" sz="1000" b="1" dirty="0"/>
          </a:p>
        </p:txBody>
      </p:sp>
      <p:pic>
        <p:nvPicPr>
          <p:cNvPr id="147" name="Picture 14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494" y="4309894"/>
            <a:ext cx="262106" cy="262106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4554378" y="2907268"/>
            <a:ext cx="100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Giratina </a:t>
            </a:r>
            <a:endParaRPr lang="en-GB" b="1" dirty="0"/>
          </a:p>
        </p:txBody>
      </p:sp>
      <p:sp>
        <p:nvSpPr>
          <p:cNvPr id="149" name="Rectangle 148"/>
          <p:cNvSpPr/>
          <p:nvPr/>
        </p:nvSpPr>
        <p:spPr>
          <a:xfrm>
            <a:off x="170022" y="1740188"/>
            <a:ext cx="936000" cy="936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TextBox 149"/>
          <p:cNvSpPr txBox="1"/>
          <p:nvPr/>
        </p:nvSpPr>
        <p:spPr>
          <a:xfrm>
            <a:off x="17002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Lopunny  </a:t>
            </a:r>
            <a:endParaRPr lang="en-GB" sz="1000" b="1" dirty="0"/>
          </a:p>
        </p:txBody>
      </p:sp>
      <p:pic>
        <p:nvPicPr>
          <p:cNvPr id="151" name="Picture 150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22" y="2481094"/>
            <a:ext cx="262106" cy="262106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1279516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79516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Garchomp </a:t>
            </a:r>
            <a:endParaRPr lang="en-GB" sz="1000" b="1" dirty="0"/>
          </a:p>
        </p:txBody>
      </p:sp>
      <p:pic>
        <p:nvPicPr>
          <p:cNvPr id="154" name="Picture 153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516" y="2481094"/>
            <a:ext cx="262106" cy="262106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23798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7982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Lucario </a:t>
            </a:r>
            <a:endParaRPr lang="en-GB" sz="1000" b="1" dirty="0"/>
          </a:p>
        </p:txBody>
      </p:sp>
      <p:pic>
        <p:nvPicPr>
          <p:cNvPr id="157" name="Picture 156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822" y="2481094"/>
            <a:ext cx="262106" cy="262106"/>
          </a:xfrm>
          <a:prstGeom prst="rect">
            <a:avLst/>
          </a:prstGeom>
        </p:spPr>
      </p:pic>
      <p:sp>
        <p:nvSpPr>
          <p:cNvPr id="158" name="Rectangle 157"/>
          <p:cNvSpPr/>
          <p:nvPr/>
        </p:nvSpPr>
        <p:spPr>
          <a:xfrm>
            <a:off x="3489316" y="1740188"/>
            <a:ext cx="936000" cy="936000"/>
          </a:xfrm>
          <a:prstGeom prst="rect">
            <a:avLst/>
          </a:prstGeom>
          <a:blipFill>
            <a:blip r:embed="rId27"/>
            <a:stretch>
              <a:fillRect/>
            </a:stretch>
          </a:blip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TextBox 158"/>
          <p:cNvSpPr txBox="1"/>
          <p:nvPr/>
        </p:nvSpPr>
        <p:spPr>
          <a:xfrm>
            <a:off x="3489316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Abomasnow </a:t>
            </a:r>
            <a:endParaRPr lang="en-GB" sz="1000" b="1" dirty="0"/>
          </a:p>
        </p:txBody>
      </p:sp>
      <p:pic>
        <p:nvPicPr>
          <p:cNvPr id="160" name="Picture 159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316" y="2481094"/>
            <a:ext cx="262106" cy="262106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4589622" y="1740188"/>
            <a:ext cx="936000" cy="93600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1"/>
                </a:solidFill>
              </a:rPr>
              <a:t>NO SPRITE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589622" y="1490494"/>
            <a:ext cx="936000" cy="246221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Gallade </a:t>
            </a:r>
            <a:endParaRPr lang="en-GB" sz="1000" b="1" dirty="0"/>
          </a:p>
        </p:txBody>
      </p:sp>
      <p:pic>
        <p:nvPicPr>
          <p:cNvPr id="163" name="Picture 162" descr="Tick 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622" y="2481094"/>
            <a:ext cx="262106" cy="262106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52400" y="1078468"/>
            <a:ext cx="85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Mega’s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303</Words>
  <Application>Microsoft Office PowerPoint</Application>
  <PresentationFormat>On-screen Show (4:3)</PresentationFormat>
  <Paragraphs>193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35</cp:revision>
  <dcterms:created xsi:type="dcterms:W3CDTF">2006-08-16T00:00:00Z</dcterms:created>
  <dcterms:modified xsi:type="dcterms:W3CDTF">2022-11-15T00:37:04Z</dcterms:modified>
</cp:coreProperties>
</file>