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5620"/>
    <p:restoredTop sz="94660"/>
  </p:normalViewPr>
  <p:slideViewPr>
    <p:cSldViewPr>
      <p:cViewPr>
        <p:scale>
          <a:sx n="89" d="100"/>
          <a:sy n="89" d="100"/>
        </p:scale>
        <p:origin x="-309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3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2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0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31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4</a:t>
            </a:r>
            <a:endParaRPr lang="en-GB" sz="1000" b="1" dirty="0"/>
          </a:p>
        </p:txBody>
      </p:sp>
      <p:sp>
        <p:nvSpPr>
          <p:cNvPr id="3" name="Rectangle 2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Rowlet 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Yungoos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Wishiwashi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Araquanid</a:t>
            </a:r>
            <a:endParaRPr lang="en-GB" sz="7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Crabominable</a:t>
            </a:r>
            <a:endParaRPr lang="en-GB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5" name="Picture 1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Popplio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Dartrix</a:t>
            </a:r>
            <a:endParaRPr lang="en-GB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Gumshoos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Mareanie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Fomantis</a:t>
            </a:r>
            <a:endParaRPr lang="en-GB" sz="700" b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Oricorio</a:t>
            </a:r>
            <a:endParaRPr lang="en-GB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Brionne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Decidueye </a:t>
            </a:r>
            <a:endParaRPr lang="en-GB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Grubbin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Toxapex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Lurantis</a:t>
            </a:r>
            <a:endParaRPr lang="en-GB" sz="700" b="1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Cutiefly</a:t>
            </a:r>
            <a:endParaRPr lang="en-GB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0" name="Picture 4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1" name="Picture 5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Primarina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Litten </a:t>
            </a:r>
            <a:endParaRPr lang="en-GB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Charjabug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Mudbray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Morelull</a:t>
            </a:r>
            <a:endParaRPr lang="en-GB" sz="700" b="1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Ribombee</a:t>
            </a:r>
            <a:endParaRPr lang="en-GB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8" name="Picture 6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69" name="Picture 6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Pikipek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Torracat </a:t>
            </a:r>
            <a:endParaRPr lang="en-GB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Vikavolt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Mudsdale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Shiinotic</a:t>
            </a:r>
            <a:endParaRPr lang="en-GB" sz="700" b="1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Rockruff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6" name="Picture 8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7" name="Picture 8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8763000"/>
            <a:ext cx="262106" cy="26210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Trumbeak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Incineroar </a:t>
            </a:r>
            <a:endParaRPr lang="en-GB" sz="1000" b="1" dirty="0"/>
          </a:p>
        </p:txBody>
      </p:sp>
      <p:sp>
        <p:nvSpPr>
          <p:cNvPr id="95" name="Rectangle 94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Crabrawler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Dewpider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Salandit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Lycanroc</a:t>
            </a:r>
            <a:endParaRPr lang="en-GB" sz="1000" b="1" dirty="0"/>
          </a:p>
        </p:txBody>
      </p:sp>
      <p:sp>
        <p:nvSpPr>
          <p:cNvPr id="103" name="Rectangle 102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4" name="Picture 10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5" name="Picture 10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Toucannon</a:t>
            </a:r>
          </a:p>
        </p:txBody>
      </p:sp>
      <p:sp>
        <p:nvSpPr>
          <p:cNvPr id="111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7 ( Alola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" name="Picture 111" descr="Image3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3" name="TextBox 148"/>
          <p:cNvSpPr txBox="1"/>
          <p:nvPr/>
        </p:nvSpPr>
        <p:spPr>
          <a:xfrm>
            <a:off x="1219200" y="5257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3</a:t>
            </a:r>
            <a:endParaRPr lang="en-GB" sz="900" b="1" dirty="0"/>
          </a:p>
        </p:txBody>
      </p:sp>
      <p:sp>
        <p:nvSpPr>
          <p:cNvPr id="114" name="TextBox 148"/>
          <p:cNvSpPr txBox="1"/>
          <p:nvPr/>
        </p:nvSpPr>
        <p:spPr>
          <a:xfrm>
            <a:off x="5638800" y="5257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5" name="TextBox 148"/>
          <p:cNvSpPr txBox="1"/>
          <p:nvPr/>
        </p:nvSpPr>
        <p:spPr>
          <a:xfrm>
            <a:off x="0" y="66294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3</a:t>
            </a:r>
            <a:endParaRPr lang="en-GB" sz="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2 of 4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Salazzle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Palossand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Jangmo-o</a:t>
            </a:r>
            <a:endParaRPr lang="en-GB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Tapu Fini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Turtonator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Comfey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Stufful 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Pyukumuku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Hakamo-o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Cosmog</a:t>
            </a:r>
            <a:endParaRPr lang="en-GB" sz="700" b="1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Togedemaru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Oranguru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Bewear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Type: Null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Kommo-o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Cosmoem</a:t>
            </a:r>
            <a:endParaRPr lang="en-GB" sz="700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Mimikyu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Passimian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Bounsweet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Silvally</a:t>
            </a:r>
            <a:endParaRPr lang="en-GB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Tapu Koko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Solgaleo</a:t>
            </a:r>
            <a:endParaRPr lang="en-GB" sz="700" b="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Bruxish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Wimpod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Steenee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Minior</a:t>
            </a:r>
            <a:endParaRPr lang="en-GB" sz="1000" b="1" dirty="0"/>
          </a:p>
        </p:txBody>
      </p:sp>
      <p:sp>
        <p:nvSpPr>
          <p:cNvPr id="81" name="Rectangle 80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Tapu Lele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Lunala</a:t>
            </a:r>
            <a:endParaRPr lang="en-GB" sz="700" b="1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Drampa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2" name="Picture 9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pic>
        <p:nvPicPr>
          <p:cNvPr id="93" name="Picture 9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8763000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Golisopod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Tsareena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Komala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Tapu Bulu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Nihilego</a:t>
            </a:r>
            <a:endParaRPr lang="en-GB" sz="700" b="1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Dhelmise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10" name="Picture 10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11" name="Picture 11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Sandygast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7 ( Alola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5" name="TextBox 148"/>
          <p:cNvSpPr txBox="1"/>
          <p:nvPr/>
        </p:nvSpPr>
        <p:spPr>
          <a:xfrm>
            <a:off x="3429000" y="38862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6" name="TextBox 148"/>
          <p:cNvSpPr txBox="1"/>
          <p:nvPr/>
        </p:nvSpPr>
        <p:spPr>
          <a:xfrm>
            <a:off x="2209800" y="52578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8" name="TextBox 148"/>
          <p:cNvSpPr txBox="1"/>
          <p:nvPr/>
        </p:nvSpPr>
        <p:spPr>
          <a:xfrm>
            <a:off x="4419600" y="38862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3 of 4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Buzzwole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Blacephalon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Necrozma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Pheromosa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Zeraora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Magearna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Xurkitree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Meltan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Marshadow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Celesteela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Poipole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Kartana 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Naganadel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Guzzlord 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Stakataka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7 ( Alola ) &amp; Hisuian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5071894" y="5919520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071894" y="5669826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Decidueye</a:t>
            </a:r>
            <a:endParaRPr lang="en-GB" sz="1000" b="1" dirty="0"/>
          </a:p>
        </p:txBody>
      </p:sp>
      <p:pic>
        <p:nvPicPr>
          <p:cNvPr id="122" name="Picture 12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94" y="6660426"/>
            <a:ext cx="262106" cy="262106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5071894" y="525780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Hisuian</a:t>
            </a:r>
            <a:endParaRPr lang="en-GB" b="1" dirty="0"/>
          </a:p>
        </p:txBody>
      </p:sp>
      <p:sp>
        <p:nvSpPr>
          <p:cNvPr id="124" name="Rectangle 123"/>
          <p:cNvSpPr/>
          <p:nvPr/>
        </p:nvSpPr>
        <p:spPr>
          <a:xfrm>
            <a:off x="170022" y="7988588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>
            <a:off x="170022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Baile</a:t>
            </a:r>
            <a:endParaRPr lang="en-GB" sz="700" b="1" dirty="0" smtClean="0"/>
          </a:p>
        </p:txBody>
      </p:sp>
      <p:pic>
        <p:nvPicPr>
          <p:cNvPr id="126" name="Picture 125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22" y="8729494"/>
            <a:ext cx="262106" cy="262106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1279516" y="7988588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TextBox 127"/>
          <p:cNvSpPr txBox="1"/>
          <p:nvPr/>
        </p:nvSpPr>
        <p:spPr>
          <a:xfrm>
            <a:off x="1279516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Pom-Pom</a:t>
            </a:r>
            <a:endParaRPr lang="en-GB" sz="700" b="1" dirty="0" smtClean="0"/>
          </a:p>
        </p:txBody>
      </p:sp>
      <p:pic>
        <p:nvPicPr>
          <p:cNvPr id="129" name="Picture 12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16" y="8729494"/>
            <a:ext cx="262106" cy="262106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2379822" y="7988588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1" name="TextBox 130"/>
          <p:cNvSpPr txBox="1"/>
          <p:nvPr/>
        </p:nvSpPr>
        <p:spPr>
          <a:xfrm>
            <a:off x="2379822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Pa’u</a:t>
            </a:r>
          </a:p>
        </p:txBody>
      </p:sp>
      <p:pic>
        <p:nvPicPr>
          <p:cNvPr id="132" name="Picture 13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22" y="8729494"/>
            <a:ext cx="262106" cy="262106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3489316" y="7988588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TextBox 133"/>
          <p:cNvSpPr txBox="1"/>
          <p:nvPr/>
        </p:nvSpPr>
        <p:spPr>
          <a:xfrm>
            <a:off x="3489316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Sensu</a:t>
            </a:r>
            <a:endParaRPr lang="en-GB" sz="700" b="1" dirty="0" smtClean="0"/>
          </a:p>
        </p:txBody>
      </p:sp>
      <p:pic>
        <p:nvPicPr>
          <p:cNvPr id="135" name="Picture 13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16" y="8729494"/>
            <a:ext cx="262106" cy="262106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152400" y="7326868"/>
            <a:ext cx="1480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Oricorio Style</a:t>
            </a:r>
            <a:endParaRPr lang="en-GB" b="1" dirty="0"/>
          </a:p>
        </p:txBody>
      </p:sp>
      <p:sp>
        <p:nvSpPr>
          <p:cNvPr id="147" name="Rectangle 146"/>
          <p:cNvSpPr/>
          <p:nvPr/>
        </p:nvSpPr>
        <p:spPr>
          <a:xfrm>
            <a:off x="170022" y="5919520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70022" y="5669826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Solo</a:t>
            </a:r>
            <a:endParaRPr lang="en-GB" sz="1000" b="1" dirty="0"/>
          </a:p>
        </p:txBody>
      </p:sp>
      <p:pic>
        <p:nvPicPr>
          <p:cNvPr id="149" name="Picture 148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22" y="6660426"/>
            <a:ext cx="262106" cy="262106"/>
          </a:xfrm>
          <a:prstGeom prst="rect">
            <a:avLst/>
          </a:prstGeom>
        </p:spPr>
      </p:pic>
      <p:sp>
        <p:nvSpPr>
          <p:cNvPr id="150" name="Rectangle 149"/>
          <p:cNvSpPr/>
          <p:nvPr/>
        </p:nvSpPr>
        <p:spPr>
          <a:xfrm>
            <a:off x="1261894" y="5919520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261894" y="5669826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School</a:t>
            </a:r>
            <a:endParaRPr lang="en-GB" sz="1000" b="1" dirty="0"/>
          </a:p>
        </p:txBody>
      </p:sp>
      <p:pic>
        <p:nvPicPr>
          <p:cNvPr id="152" name="Picture 151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94" y="6660426"/>
            <a:ext cx="262106" cy="26210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152400" y="5257800"/>
            <a:ext cx="1961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Wishiwashi Form’s</a:t>
            </a:r>
            <a:endParaRPr lang="en-GB" b="1" dirty="0"/>
          </a:p>
        </p:txBody>
      </p:sp>
      <p:sp>
        <p:nvSpPr>
          <p:cNvPr id="73" name="Rectangle 72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Melmetal</a:t>
            </a:r>
            <a:endParaRPr lang="en-GB" sz="1000" b="1" dirty="0"/>
          </a:p>
        </p:txBody>
      </p:sp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sp>
        <p:nvSpPr>
          <p:cNvPr id="79" name="TextBox 148"/>
          <p:cNvSpPr txBox="1"/>
          <p:nvPr/>
        </p:nvSpPr>
        <p:spPr>
          <a:xfrm>
            <a:off x="0" y="25146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4 of 4</a:t>
            </a:r>
            <a:endParaRPr lang="en-GB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3446622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6622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Normal</a:t>
            </a:r>
            <a:endParaRPr lang="en-GB" sz="700" b="1" dirty="0" smtClean="0"/>
          </a:p>
        </p:txBody>
      </p:sp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22" y="2481094"/>
            <a:ext cx="262106" cy="26210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556116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6116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Dusk Mane</a:t>
            </a:r>
          </a:p>
        </p:txBody>
      </p:sp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16" y="2481094"/>
            <a:ext cx="262106" cy="26210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656422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6422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Dawn Wings</a:t>
            </a:r>
            <a:endParaRPr lang="en-GB" sz="700" b="1" dirty="0" smtClean="0"/>
          </a:p>
        </p:txBody>
      </p:sp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22" y="2481094"/>
            <a:ext cx="262106" cy="262106"/>
          </a:xfrm>
          <a:prstGeom prst="rect">
            <a:avLst/>
          </a:prstGeom>
        </p:spPr>
      </p:pic>
      <p:sp>
        <p:nvSpPr>
          <p:cNvPr id="113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7 ( Alola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Other’s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50" name="Rectangle 149"/>
          <p:cNvSpPr/>
          <p:nvPr/>
        </p:nvSpPr>
        <p:spPr>
          <a:xfrm>
            <a:off x="152400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2400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Meteor</a:t>
            </a:r>
            <a:endParaRPr lang="en-GB" sz="1000" b="1" dirty="0"/>
          </a:p>
        </p:txBody>
      </p:sp>
      <p:pic>
        <p:nvPicPr>
          <p:cNvPr id="152" name="Picture 15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81094"/>
            <a:ext cx="262106" cy="26210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1244272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44272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Red Core</a:t>
            </a:r>
            <a:endParaRPr lang="en-GB" sz="1000" b="1" dirty="0"/>
          </a:p>
        </p:txBody>
      </p:sp>
      <p:pic>
        <p:nvPicPr>
          <p:cNvPr id="155" name="Picture 15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72" y="2481094"/>
            <a:ext cx="262106" cy="262106"/>
          </a:xfrm>
          <a:prstGeom prst="rect">
            <a:avLst/>
          </a:prstGeom>
        </p:spPr>
      </p:pic>
      <p:sp>
        <p:nvSpPr>
          <p:cNvPr id="156" name="Rectangle 155"/>
          <p:cNvSpPr/>
          <p:nvPr/>
        </p:nvSpPr>
        <p:spPr>
          <a:xfrm>
            <a:off x="152400" y="1109494"/>
            <a:ext cx="152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Minior Form’s</a:t>
            </a:r>
            <a:endParaRPr lang="en-GB" b="1" dirty="0"/>
          </a:p>
        </p:txBody>
      </p:sp>
      <p:sp>
        <p:nvSpPr>
          <p:cNvPr id="157" name="Rectangle 156"/>
          <p:cNvSpPr/>
          <p:nvPr/>
        </p:nvSpPr>
        <p:spPr>
          <a:xfrm>
            <a:off x="4572000" y="3492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572000" y="3243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Disguised</a:t>
            </a:r>
          </a:p>
        </p:txBody>
      </p:sp>
      <p:pic>
        <p:nvPicPr>
          <p:cNvPr id="159" name="Picture 15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233694"/>
            <a:ext cx="262106" cy="262106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5681494" y="3492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681494" y="3243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Busted</a:t>
            </a:r>
          </a:p>
        </p:txBody>
      </p:sp>
      <p:pic>
        <p:nvPicPr>
          <p:cNvPr id="162" name="Picture 16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4" y="4233694"/>
            <a:ext cx="262106" cy="262106"/>
          </a:xfrm>
          <a:prstGeom prst="rect">
            <a:avLst/>
          </a:prstGeom>
        </p:spPr>
      </p:pic>
      <p:sp>
        <p:nvSpPr>
          <p:cNvPr id="163" name="Rectangle 162"/>
          <p:cNvSpPr/>
          <p:nvPr/>
        </p:nvSpPr>
        <p:spPr>
          <a:xfrm>
            <a:off x="4572000" y="2844473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Mimikyu Form’s</a:t>
            </a:r>
            <a:endParaRPr lang="en-GB" b="1" dirty="0"/>
          </a:p>
        </p:txBody>
      </p:sp>
      <p:sp>
        <p:nvSpPr>
          <p:cNvPr id="164" name="Rectangle 163"/>
          <p:cNvSpPr/>
          <p:nvPr/>
        </p:nvSpPr>
        <p:spPr>
          <a:xfrm>
            <a:off x="3429000" y="1109494"/>
            <a:ext cx="1141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Necrozma</a:t>
            </a:r>
            <a:endParaRPr lang="en-GB" b="1" dirty="0"/>
          </a:p>
        </p:txBody>
      </p:sp>
      <p:sp>
        <p:nvSpPr>
          <p:cNvPr id="165" name="Rectangle 164"/>
          <p:cNvSpPr/>
          <p:nvPr/>
        </p:nvSpPr>
        <p:spPr>
          <a:xfrm>
            <a:off x="170022" y="5245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70022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Normal</a:t>
            </a:r>
            <a:endParaRPr lang="en-GB" sz="1000" b="1" dirty="0"/>
          </a:p>
        </p:txBody>
      </p:sp>
      <p:sp>
        <p:nvSpPr>
          <p:cNvPr id="167" name="Rectangle 166"/>
          <p:cNvSpPr/>
          <p:nvPr/>
        </p:nvSpPr>
        <p:spPr>
          <a:xfrm>
            <a:off x="170022" y="7988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0022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Ice</a:t>
            </a:r>
            <a:endParaRPr lang="en-GB" sz="1000" b="1" dirty="0"/>
          </a:p>
        </p:txBody>
      </p:sp>
      <p:sp>
        <p:nvSpPr>
          <p:cNvPr id="169" name="Rectangle 168"/>
          <p:cNvSpPr/>
          <p:nvPr/>
        </p:nvSpPr>
        <p:spPr>
          <a:xfrm>
            <a:off x="170022" y="6616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70" name="Picture 16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5986294"/>
            <a:ext cx="262106" cy="262106"/>
          </a:xfrm>
          <a:prstGeom prst="rect">
            <a:avLst/>
          </a:prstGeom>
        </p:spPr>
      </p:pic>
      <p:pic>
        <p:nvPicPr>
          <p:cNvPr id="171" name="Picture 17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7357894"/>
            <a:ext cx="262106" cy="262106"/>
          </a:xfrm>
          <a:prstGeom prst="rect">
            <a:avLst/>
          </a:prstGeom>
        </p:spPr>
      </p:pic>
      <p:pic>
        <p:nvPicPr>
          <p:cNvPr id="172" name="Picture 17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8729494"/>
            <a:ext cx="262106" cy="262106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170022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Fighting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279516" y="5245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279516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Bug </a:t>
            </a:r>
            <a:endParaRPr lang="en-GB" sz="1000" b="1" dirty="0"/>
          </a:p>
        </p:txBody>
      </p:sp>
      <p:sp>
        <p:nvSpPr>
          <p:cNvPr id="176" name="Rectangle 175"/>
          <p:cNvSpPr/>
          <p:nvPr/>
        </p:nvSpPr>
        <p:spPr>
          <a:xfrm>
            <a:off x="1279516" y="7988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279516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Poison</a:t>
            </a:r>
            <a:endParaRPr lang="en-GB" sz="1000" b="1" dirty="0"/>
          </a:p>
        </p:txBody>
      </p:sp>
      <p:sp>
        <p:nvSpPr>
          <p:cNvPr id="178" name="Rectangle 177"/>
          <p:cNvSpPr/>
          <p:nvPr/>
        </p:nvSpPr>
        <p:spPr>
          <a:xfrm>
            <a:off x="1279516" y="6616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79" name="Picture 17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5986294"/>
            <a:ext cx="262106" cy="262106"/>
          </a:xfrm>
          <a:prstGeom prst="rect">
            <a:avLst/>
          </a:prstGeom>
        </p:spPr>
      </p:pic>
      <p:pic>
        <p:nvPicPr>
          <p:cNvPr id="180" name="Picture 17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7357894"/>
            <a:ext cx="262106" cy="262106"/>
          </a:xfrm>
          <a:prstGeom prst="rect">
            <a:avLst/>
          </a:prstGeom>
        </p:spPr>
      </p:pic>
      <p:pic>
        <p:nvPicPr>
          <p:cNvPr id="181" name="Picture 18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8729494"/>
            <a:ext cx="262106" cy="262106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1279516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Fire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379822" y="5245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379822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Dark </a:t>
            </a:r>
            <a:endParaRPr lang="en-GB" sz="1000" b="1" dirty="0"/>
          </a:p>
        </p:txBody>
      </p:sp>
      <p:sp>
        <p:nvSpPr>
          <p:cNvPr id="185" name="Rectangle 184"/>
          <p:cNvSpPr/>
          <p:nvPr/>
        </p:nvSpPr>
        <p:spPr>
          <a:xfrm>
            <a:off x="2379822" y="7988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379822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Psychic</a:t>
            </a:r>
            <a:endParaRPr lang="en-GB" sz="1000" b="1" dirty="0"/>
          </a:p>
        </p:txBody>
      </p:sp>
      <p:sp>
        <p:nvSpPr>
          <p:cNvPr id="187" name="Rectangle 186"/>
          <p:cNvSpPr/>
          <p:nvPr/>
        </p:nvSpPr>
        <p:spPr>
          <a:xfrm>
            <a:off x="2379822" y="6616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88" name="Picture 18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2" y="5986294"/>
            <a:ext cx="262106" cy="262106"/>
          </a:xfrm>
          <a:prstGeom prst="rect">
            <a:avLst/>
          </a:prstGeom>
        </p:spPr>
      </p:pic>
      <p:pic>
        <p:nvPicPr>
          <p:cNvPr id="189" name="Picture 18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2" y="7357894"/>
            <a:ext cx="262106" cy="262106"/>
          </a:xfrm>
          <a:prstGeom prst="rect">
            <a:avLst/>
          </a:prstGeom>
        </p:spPr>
      </p:pic>
      <p:pic>
        <p:nvPicPr>
          <p:cNvPr id="190" name="Picture 18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2" y="8729494"/>
            <a:ext cx="262106" cy="262106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2379822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Flying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89316" y="5245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89316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Dragon</a:t>
            </a:r>
            <a:endParaRPr lang="en-GB" sz="1000" b="1" dirty="0"/>
          </a:p>
        </p:txBody>
      </p:sp>
      <p:sp>
        <p:nvSpPr>
          <p:cNvPr id="194" name="Rectangle 193"/>
          <p:cNvSpPr/>
          <p:nvPr/>
        </p:nvSpPr>
        <p:spPr>
          <a:xfrm>
            <a:off x="3489316" y="7988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489316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Rock</a:t>
            </a:r>
            <a:endParaRPr lang="en-GB" sz="1000" b="1" dirty="0"/>
          </a:p>
        </p:txBody>
      </p:sp>
      <p:sp>
        <p:nvSpPr>
          <p:cNvPr id="196" name="Rectangle 195"/>
          <p:cNvSpPr/>
          <p:nvPr/>
        </p:nvSpPr>
        <p:spPr>
          <a:xfrm>
            <a:off x="3489316" y="6616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97" name="Picture 19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16" y="5986294"/>
            <a:ext cx="262106" cy="262106"/>
          </a:xfrm>
          <a:prstGeom prst="rect">
            <a:avLst/>
          </a:prstGeom>
        </p:spPr>
      </p:pic>
      <p:pic>
        <p:nvPicPr>
          <p:cNvPr id="198" name="Picture 19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16" y="7357894"/>
            <a:ext cx="262106" cy="262106"/>
          </a:xfrm>
          <a:prstGeom prst="rect">
            <a:avLst/>
          </a:prstGeom>
        </p:spPr>
      </p:pic>
      <p:pic>
        <p:nvPicPr>
          <p:cNvPr id="199" name="Picture 19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16" y="8729494"/>
            <a:ext cx="262106" cy="262106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>
          <a:xfrm>
            <a:off x="3489316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Ghost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589622" y="5245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589622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Electric </a:t>
            </a:r>
            <a:endParaRPr lang="en-GB" sz="1000" b="1" dirty="0"/>
          </a:p>
        </p:txBody>
      </p:sp>
      <p:sp>
        <p:nvSpPr>
          <p:cNvPr id="203" name="Rectangle 202"/>
          <p:cNvSpPr/>
          <p:nvPr/>
        </p:nvSpPr>
        <p:spPr>
          <a:xfrm>
            <a:off x="4589622" y="7988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589622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Steel</a:t>
            </a:r>
            <a:endParaRPr lang="en-GB" sz="1000" b="1" dirty="0"/>
          </a:p>
        </p:txBody>
      </p:sp>
      <p:sp>
        <p:nvSpPr>
          <p:cNvPr id="205" name="Rectangle 204"/>
          <p:cNvSpPr/>
          <p:nvPr/>
        </p:nvSpPr>
        <p:spPr>
          <a:xfrm>
            <a:off x="4589622" y="6616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06" name="Picture 20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22" y="5986294"/>
            <a:ext cx="262106" cy="262106"/>
          </a:xfrm>
          <a:prstGeom prst="rect">
            <a:avLst/>
          </a:prstGeom>
        </p:spPr>
      </p:pic>
      <p:pic>
        <p:nvPicPr>
          <p:cNvPr id="207" name="Picture 20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22" y="7357894"/>
            <a:ext cx="262106" cy="262106"/>
          </a:xfrm>
          <a:prstGeom prst="rect">
            <a:avLst/>
          </a:prstGeom>
        </p:spPr>
      </p:pic>
      <p:pic>
        <p:nvPicPr>
          <p:cNvPr id="208" name="Picture 20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22" y="8729494"/>
            <a:ext cx="262106" cy="262106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4589622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Grass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681494" y="5245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681494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Fairy </a:t>
            </a:r>
            <a:endParaRPr lang="en-GB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5681494" y="7988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681494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Water</a:t>
            </a:r>
            <a:endParaRPr lang="en-GB" sz="1000" b="1" dirty="0"/>
          </a:p>
        </p:txBody>
      </p:sp>
      <p:sp>
        <p:nvSpPr>
          <p:cNvPr id="214" name="Rectangle 213"/>
          <p:cNvSpPr/>
          <p:nvPr/>
        </p:nvSpPr>
        <p:spPr>
          <a:xfrm>
            <a:off x="5681494" y="6616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15" name="Picture 21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4" y="5986294"/>
            <a:ext cx="262106" cy="262106"/>
          </a:xfrm>
          <a:prstGeom prst="rect">
            <a:avLst/>
          </a:prstGeom>
        </p:spPr>
      </p:pic>
      <p:pic>
        <p:nvPicPr>
          <p:cNvPr id="216" name="Picture 21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4" y="7357894"/>
            <a:ext cx="262106" cy="262106"/>
          </a:xfrm>
          <a:prstGeom prst="rect">
            <a:avLst/>
          </a:prstGeom>
        </p:spPr>
      </p:pic>
      <p:pic>
        <p:nvPicPr>
          <p:cNvPr id="217" name="Picture 21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4" y="8729494"/>
            <a:ext cx="262106" cy="262106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5681494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Ground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52400" y="4583668"/>
            <a:ext cx="153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Silvally Form’s</a:t>
            </a:r>
            <a:endParaRPr lang="en-GB" b="1" dirty="0"/>
          </a:p>
        </p:txBody>
      </p:sp>
      <p:sp>
        <p:nvSpPr>
          <p:cNvPr id="230" name="Rectangle 229"/>
          <p:cNvSpPr/>
          <p:nvPr/>
        </p:nvSpPr>
        <p:spPr>
          <a:xfrm>
            <a:off x="152400" y="3492788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TextBox 230"/>
          <p:cNvSpPr txBox="1"/>
          <p:nvPr/>
        </p:nvSpPr>
        <p:spPr>
          <a:xfrm>
            <a:off x="152400" y="3243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Midday</a:t>
            </a:r>
            <a:endParaRPr lang="en-GB" sz="1000" b="1" dirty="0"/>
          </a:p>
        </p:txBody>
      </p:sp>
      <p:pic>
        <p:nvPicPr>
          <p:cNvPr id="232" name="Picture 23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33694"/>
            <a:ext cx="262106" cy="262106"/>
          </a:xfrm>
          <a:prstGeom prst="rect">
            <a:avLst/>
          </a:prstGeom>
        </p:spPr>
      </p:pic>
      <p:sp>
        <p:nvSpPr>
          <p:cNvPr id="233" name="Rectangle 232"/>
          <p:cNvSpPr/>
          <p:nvPr/>
        </p:nvSpPr>
        <p:spPr>
          <a:xfrm>
            <a:off x="1261894" y="3492788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1261894" y="3243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Midnight</a:t>
            </a:r>
            <a:endParaRPr lang="en-GB" sz="1000" b="1" dirty="0"/>
          </a:p>
        </p:txBody>
      </p:sp>
      <p:pic>
        <p:nvPicPr>
          <p:cNvPr id="235" name="Picture 23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94" y="4233694"/>
            <a:ext cx="262106" cy="262106"/>
          </a:xfrm>
          <a:prstGeom prst="rect">
            <a:avLst/>
          </a:prstGeom>
        </p:spPr>
      </p:pic>
      <p:sp>
        <p:nvSpPr>
          <p:cNvPr id="236" name="Rectangle 235"/>
          <p:cNvSpPr/>
          <p:nvPr/>
        </p:nvSpPr>
        <p:spPr>
          <a:xfrm>
            <a:off x="2362200" y="3492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362200" y="3243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Dusk</a:t>
            </a:r>
            <a:endParaRPr lang="en-GB" sz="1000" b="1" dirty="0"/>
          </a:p>
        </p:txBody>
      </p:sp>
      <p:pic>
        <p:nvPicPr>
          <p:cNvPr id="238" name="Picture 23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233694"/>
            <a:ext cx="262106" cy="262106"/>
          </a:xfrm>
          <a:prstGeom prst="rect">
            <a:avLst/>
          </a:prstGeom>
        </p:spPr>
      </p:pic>
      <p:sp>
        <p:nvSpPr>
          <p:cNvPr id="239" name="Rectangle 238"/>
          <p:cNvSpPr/>
          <p:nvPr/>
        </p:nvSpPr>
        <p:spPr>
          <a:xfrm>
            <a:off x="152400" y="2863334"/>
            <a:ext cx="169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Lycanroc Form’s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359</Words>
  <Application>Microsoft Office PowerPoint</Application>
  <PresentationFormat>On-screen Show (4:3)</PresentationFormat>
  <Paragraphs>212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35</cp:revision>
  <dcterms:created xsi:type="dcterms:W3CDTF">2006-08-16T00:00:00Z</dcterms:created>
  <dcterms:modified xsi:type="dcterms:W3CDTF">2022-11-15T00:53:58Z</dcterms:modified>
</cp:coreProperties>
</file>