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9141" autoAdjust="0"/>
  </p:normalViewPr>
  <p:slideViewPr>
    <p:cSldViewPr>
      <p:cViewPr>
        <p:scale>
          <a:sx n="82" d="100"/>
          <a:sy n="82" d="100"/>
        </p:scale>
        <p:origin x="-174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08513-793C-481E-B1AF-3AE62B7A4F31}" type="datetimeFigureOut">
              <a:rPr lang="en-US" smtClean="0"/>
              <a:pPr/>
              <a:t>11/27/2022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55E5-CBD5-4140-9EC7-823264F71F6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9 ( Paldea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Picture 111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6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1 of 4</a:t>
            </a:r>
            <a:endParaRPr lang="en-GB" sz="1000" b="1" dirty="0"/>
          </a:p>
        </p:txBody>
      </p:sp>
      <p:sp>
        <p:nvSpPr>
          <p:cNvPr id="117" name="Rectangle 116"/>
          <p:cNvSpPr/>
          <p:nvPr/>
        </p:nvSpPr>
        <p:spPr>
          <a:xfrm>
            <a:off x="1634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8" name="TextBox 3"/>
          <p:cNvSpPr txBox="1"/>
          <p:nvPr/>
        </p:nvSpPr>
        <p:spPr>
          <a:xfrm>
            <a:off x="1634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Sprigatito </a:t>
            </a:r>
            <a:endParaRPr lang="en-GB" sz="1000" b="1" dirty="0"/>
          </a:p>
        </p:txBody>
      </p:sp>
      <p:sp>
        <p:nvSpPr>
          <p:cNvPr id="127" name="Rectangle 126"/>
          <p:cNvSpPr/>
          <p:nvPr/>
        </p:nvSpPr>
        <p:spPr>
          <a:xfrm>
            <a:off x="1634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28" name="Picture 12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1905000"/>
            <a:ext cx="262106" cy="262106"/>
          </a:xfrm>
          <a:prstGeom prst="rect">
            <a:avLst/>
          </a:prstGeom>
        </p:spPr>
      </p:pic>
      <p:pic>
        <p:nvPicPr>
          <p:cNvPr id="129" name="Picture 12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3276600"/>
            <a:ext cx="262106" cy="262106"/>
          </a:xfrm>
          <a:prstGeom prst="rect">
            <a:avLst/>
          </a:prstGeom>
        </p:spPr>
      </p:pic>
      <p:sp>
        <p:nvSpPr>
          <p:cNvPr id="134" name="TextBox 19"/>
          <p:cNvSpPr txBox="1"/>
          <p:nvPr/>
        </p:nvSpPr>
        <p:spPr>
          <a:xfrm>
            <a:off x="1634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Quaxly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729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6" name="TextBox 21"/>
          <p:cNvSpPr txBox="1"/>
          <p:nvPr/>
        </p:nvSpPr>
        <p:spPr>
          <a:xfrm>
            <a:off x="12729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Floragato</a:t>
            </a:r>
            <a:endParaRPr lang="en-GB" sz="1000" b="1" dirty="0"/>
          </a:p>
        </p:txBody>
      </p:sp>
      <p:sp>
        <p:nvSpPr>
          <p:cNvPr id="145" name="Rectangle 144"/>
          <p:cNvSpPr/>
          <p:nvPr/>
        </p:nvSpPr>
        <p:spPr>
          <a:xfrm>
            <a:off x="12729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46" name="Picture 14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1905000"/>
            <a:ext cx="262106" cy="262106"/>
          </a:xfrm>
          <a:prstGeom prst="rect">
            <a:avLst/>
          </a:prstGeom>
        </p:spPr>
      </p:pic>
      <p:pic>
        <p:nvPicPr>
          <p:cNvPr id="147" name="Picture 14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3276600"/>
            <a:ext cx="262106" cy="262106"/>
          </a:xfrm>
          <a:prstGeom prst="rect">
            <a:avLst/>
          </a:prstGeom>
        </p:spPr>
      </p:pic>
      <p:sp>
        <p:nvSpPr>
          <p:cNvPr id="152" name="TextBox 37"/>
          <p:cNvSpPr txBox="1"/>
          <p:nvPr/>
        </p:nvSpPr>
        <p:spPr>
          <a:xfrm>
            <a:off x="12729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Quaxwell</a:t>
            </a:r>
            <a:endParaRPr lang="en-GB" sz="1000" b="1" dirty="0"/>
          </a:p>
        </p:txBody>
      </p:sp>
      <p:sp>
        <p:nvSpPr>
          <p:cNvPr id="153" name="Rectangle 152"/>
          <p:cNvSpPr/>
          <p:nvPr/>
        </p:nvSpPr>
        <p:spPr>
          <a:xfrm>
            <a:off x="23732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4" name="TextBox 39"/>
          <p:cNvSpPr txBox="1"/>
          <p:nvPr/>
        </p:nvSpPr>
        <p:spPr>
          <a:xfrm>
            <a:off x="23732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Meowscarada</a:t>
            </a:r>
            <a:endParaRPr lang="en-GB" sz="1000" b="1" dirty="0"/>
          </a:p>
        </p:txBody>
      </p:sp>
      <p:sp>
        <p:nvSpPr>
          <p:cNvPr id="163" name="Rectangle 162"/>
          <p:cNvSpPr/>
          <p:nvPr/>
        </p:nvSpPr>
        <p:spPr>
          <a:xfrm>
            <a:off x="23732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4" name="Picture 16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1905000"/>
            <a:ext cx="262106" cy="262106"/>
          </a:xfrm>
          <a:prstGeom prst="rect">
            <a:avLst/>
          </a:prstGeom>
        </p:spPr>
      </p:pic>
      <p:pic>
        <p:nvPicPr>
          <p:cNvPr id="165" name="Picture 16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3276600"/>
            <a:ext cx="262106" cy="262106"/>
          </a:xfrm>
          <a:prstGeom prst="rect">
            <a:avLst/>
          </a:prstGeom>
        </p:spPr>
      </p:pic>
      <p:sp>
        <p:nvSpPr>
          <p:cNvPr id="170" name="TextBox 55"/>
          <p:cNvSpPr txBox="1"/>
          <p:nvPr/>
        </p:nvSpPr>
        <p:spPr>
          <a:xfrm>
            <a:off x="23732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Quaquaval</a:t>
            </a:r>
            <a:endParaRPr lang="en-GB" sz="1000" b="1" dirty="0"/>
          </a:p>
        </p:txBody>
      </p:sp>
      <p:sp>
        <p:nvSpPr>
          <p:cNvPr id="171" name="Rectangle 170"/>
          <p:cNvSpPr/>
          <p:nvPr/>
        </p:nvSpPr>
        <p:spPr>
          <a:xfrm>
            <a:off x="34827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2" name="TextBox 57"/>
          <p:cNvSpPr txBox="1"/>
          <p:nvPr/>
        </p:nvSpPr>
        <p:spPr>
          <a:xfrm>
            <a:off x="34827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Fuecoco </a:t>
            </a:r>
            <a:endParaRPr lang="en-GB" sz="1000" b="1" dirty="0"/>
          </a:p>
        </p:txBody>
      </p:sp>
      <p:sp>
        <p:nvSpPr>
          <p:cNvPr id="181" name="Rectangle 180"/>
          <p:cNvSpPr/>
          <p:nvPr/>
        </p:nvSpPr>
        <p:spPr>
          <a:xfrm>
            <a:off x="34827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82" name="Picture 18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1905000"/>
            <a:ext cx="262106" cy="262106"/>
          </a:xfrm>
          <a:prstGeom prst="rect">
            <a:avLst/>
          </a:prstGeom>
        </p:spPr>
      </p:pic>
      <p:pic>
        <p:nvPicPr>
          <p:cNvPr id="183" name="Picture 18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3276600"/>
            <a:ext cx="262106" cy="262106"/>
          </a:xfrm>
          <a:prstGeom prst="rect">
            <a:avLst/>
          </a:prstGeom>
        </p:spPr>
      </p:pic>
      <p:sp>
        <p:nvSpPr>
          <p:cNvPr id="188" name="TextBox 73"/>
          <p:cNvSpPr txBox="1"/>
          <p:nvPr/>
        </p:nvSpPr>
        <p:spPr>
          <a:xfrm>
            <a:off x="34827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Lechonk</a:t>
            </a:r>
            <a:endParaRPr lang="en-GB" sz="1000" b="1" dirty="0"/>
          </a:p>
        </p:txBody>
      </p:sp>
      <p:sp>
        <p:nvSpPr>
          <p:cNvPr id="189" name="Rectangle 188"/>
          <p:cNvSpPr/>
          <p:nvPr/>
        </p:nvSpPr>
        <p:spPr>
          <a:xfrm>
            <a:off x="45830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0" name="TextBox 75"/>
          <p:cNvSpPr txBox="1"/>
          <p:nvPr/>
        </p:nvSpPr>
        <p:spPr>
          <a:xfrm>
            <a:off x="45830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Crocalor</a:t>
            </a:r>
            <a:endParaRPr lang="en-GB" sz="1000" b="1" dirty="0"/>
          </a:p>
        </p:txBody>
      </p:sp>
      <p:sp>
        <p:nvSpPr>
          <p:cNvPr id="199" name="Rectangle 198"/>
          <p:cNvSpPr/>
          <p:nvPr/>
        </p:nvSpPr>
        <p:spPr>
          <a:xfrm>
            <a:off x="45830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1905000"/>
            <a:ext cx="262106" cy="262106"/>
          </a:xfrm>
          <a:prstGeom prst="rect">
            <a:avLst/>
          </a:prstGeom>
        </p:spPr>
      </p:pic>
      <p:pic>
        <p:nvPicPr>
          <p:cNvPr id="201" name="Picture 20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3276600"/>
            <a:ext cx="262106" cy="262106"/>
          </a:xfrm>
          <a:prstGeom prst="rect">
            <a:avLst/>
          </a:prstGeom>
        </p:spPr>
      </p:pic>
      <p:sp>
        <p:nvSpPr>
          <p:cNvPr id="206" name="TextBox 91"/>
          <p:cNvSpPr txBox="1"/>
          <p:nvPr/>
        </p:nvSpPr>
        <p:spPr>
          <a:xfrm>
            <a:off x="45830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Oinkologne</a:t>
            </a:r>
            <a:endParaRPr lang="en-GB" sz="1000" b="1" dirty="0"/>
          </a:p>
        </p:txBody>
      </p:sp>
      <p:sp>
        <p:nvSpPr>
          <p:cNvPr id="207" name="Rectangle 206"/>
          <p:cNvSpPr/>
          <p:nvPr/>
        </p:nvSpPr>
        <p:spPr>
          <a:xfrm>
            <a:off x="5674885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8" name="TextBox 93"/>
          <p:cNvSpPr txBox="1"/>
          <p:nvPr/>
        </p:nvSpPr>
        <p:spPr>
          <a:xfrm>
            <a:off x="5674885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Skeledirge</a:t>
            </a:r>
            <a:endParaRPr lang="en-GB" sz="1000" b="1" dirty="0"/>
          </a:p>
        </p:txBody>
      </p:sp>
      <p:sp>
        <p:nvSpPr>
          <p:cNvPr id="217" name="Rectangle 216"/>
          <p:cNvSpPr/>
          <p:nvPr/>
        </p:nvSpPr>
        <p:spPr>
          <a:xfrm>
            <a:off x="5674885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18" name="Picture 21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1905000"/>
            <a:ext cx="262106" cy="262106"/>
          </a:xfrm>
          <a:prstGeom prst="rect">
            <a:avLst/>
          </a:prstGeom>
        </p:spPr>
      </p:pic>
      <p:pic>
        <p:nvPicPr>
          <p:cNvPr id="219" name="Picture 21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3276600"/>
            <a:ext cx="262106" cy="262106"/>
          </a:xfrm>
          <a:prstGeom prst="rect">
            <a:avLst/>
          </a:prstGeom>
        </p:spPr>
      </p:pic>
      <p:sp>
        <p:nvSpPr>
          <p:cNvPr id="224" name="TextBox 109"/>
          <p:cNvSpPr txBox="1"/>
          <p:nvPr/>
        </p:nvSpPr>
        <p:spPr>
          <a:xfrm>
            <a:off x="5674885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Tarountula</a:t>
            </a:r>
            <a:endParaRPr lang="en-GB" sz="1000" b="1" dirty="0"/>
          </a:p>
        </p:txBody>
      </p:sp>
      <p:sp>
        <p:nvSpPr>
          <p:cNvPr id="226" name="Rectangle 225"/>
          <p:cNvSpPr/>
          <p:nvPr/>
        </p:nvSpPr>
        <p:spPr>
          <a:xfrm>
            <a:off x="1634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7" name="TextBox 5"/>
          <p:cNvSpPr txBox="1"/>
          <p:nvPr/>
        </p:nvSpPr>
        <p:spPr>
          <a:xfrm>
            <a:off x="1634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Spidops</a:t>
            </a:r>
            <a:endParaRPr lang="en-GB" sz="1000" b="1" dirty="0"/>
          </a:p>
        </p:txBody>
      </p:sp>
      <p:sp>
        <p:nvSpPr>
          <p:cNvPr id="228" name="Rectangle 227"/>
          <p:cNvSpPr/>
          <p:nvPr/>
        </p:nvSpPr>
        <p:spPr>
          <a:xfrm>
            <a:off x="1634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9" name="TextBox 7"/>
          <p:cNvSpPr txBox="1"/>
          <p:nvPr/>
        </p:nvSpPr>
        <p:spPr>
          <a:xfrm>
            <a:off x="1634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Dolliv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634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1" name="TextBox 9"/>
          <p:cNvSpPr txBox="1"/>
          <p:nvPr/>
        </p:nvSpPr>
        <p:spPr>
          <a:xfrm>
            <a:off x="1634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Annihilape</a:t>
            </a:r>
            <a:endParaRPr lang="en-GB" sz="700" b="1" dirty="0" smtClean="0"/>
          </a:p>
        </p:txBody>
      </p:sp>
      <p:sp>
        <p:nvSpPr>
          <p:cNvPr id="232" name="Rectangle 231"/>
          <p:cNvSpPr/>
          <p:nvPr/>
        </p:nvSpPr>
        <p:spPr>
          <a:xfrm>
            <a:off x="1634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3" name="TextBox 11"/>
          <p:cNvSpPr txBox="1"/>
          <p:nvPr/>
        </p:nvSpPr>
        <p:spPr>
          <a:xfrm>
            <a:off x="1634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Wooper</a:t>
            </a:r>
            <a:endParaRPr lang="en-GB" sz="1000" b="1" dirty="0"/>
          </a:p>
        </p:txBody>
      </p:sp>
      <p:pic>
        <p:nvPicPr>
          <p:cNvPr id="234" name="Picture 23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4648200"/>
            <a:ext cx="262106" cy="262106"/>
          </a:xfrm>
          <a:prstGeom prst="rect">
            <a:avLst/>
          </a:prstGeom>
        </p:spPr>
      </p:pic>
      <p:pic>
        <p:nvPicPr>
          <p:cNvPr id="236" name="Picture 23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7391400"/>
            <a:ext cx="262106" cy="262106"/>
          </a:xfrm>
          <a:prstGeom prst="rect">
            <a:avLst/>
          </a:prstGeom>
        </p:spPr>
      </p:pic>
      <p:pic>
        <p:nvPicPr>
          <p:cNvPr id="237" name="Picture 23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8763000"/>
            <a:ext cx="262106" cy="262106"/>
          </a:xfrm>
          <a:prstGeom prst="rect">
            <a:avLst/>
          </a:prstGeom>
        </p:spPr>
      </p:pic>
      <p:sp>
        <p:nvSpPr>
          <p:cNvPr id="238" name="Rectangle 237"/>
          <p:cNvSpPr/>
          <p:nvPr/>
        </p:nvSpPr>
        <p:spPr>
          <a:xfrm>
            <a:off x="12729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9" name="TextBox 23"/>
          <p:cNvSpPr txBox="1"/>
          <p:nvPr/>
        </p:nvSpPr>
        <p:spPr>
          <a:xfrm>
            <a:off x="12729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Nymble</a:t>
            </a:r>
            <a:endParaRPr lang="en-GB" sz="1000" b="1" dirty="0"/>
          </a:p>
        </p:txBody>
      </p:sp>
      <p:sp>
        <p:nvSpPr>
          <p:cNvPr id="240" name="Rectangle 239"/>
          <p:cNvSpPr/>
          <p:nvPr/>
        </p:nvSpPr>
        <p:spPr>
          <a:xfrm>
            <a:off x="12729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1" name="TextBox 25"/>
          <p:cNvSpPr txBox="1"/>
          <p:nvPr/>
        </p:nvSpPr>
        <p:spPr>
          <a:xfrm>
            <a:off x="12729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Arboliva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2729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3" name="TextBox 27"/>
          <p:cNvSpPr txBox="1"/>
          <p:nvPr/>
        </p:nvSpPr>
        <p:spPr>
          <a:xfrm>
            <a:off x="12729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Charcadet</a:t>
            </a:r>
            <a:endParaRPr lang="en-GB" sz="700" b="1" dirty="0" smtClean="0"/>
          </a:p>
        </p:txBody>
      </p:sp>
      <p:sp>
        <p:nvSpPr>
          <p:cNvPr id="244" name="Rectangle 243"/>
          <p:cNvSpPr/>
          <p:nvPr/>
        </p:nvSpPr>
        <p:spPr>
          <a:xfrm>
            <a:off x="12729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5" name="TextBox 29"/>
          <p:cNvSpPr txBox="1"/>
          <p:nvPr/>
        </p:nvSpPr>
        <p:spPr>
          <a:xfrm>
            <a:off x="12729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Tandemaus</a:t>
            </a:r>
            <a:endParaRPr lang="en-GB" sz="1000" b="1" dirty="0"/>
          </a:p>
        </p:txBody>
      </p:sp>
      <p:pic>
        <p:nvPicPr>
          <p:cNvPr id="246" name="Picture 24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4648200"/>
            <a:ext cx="262106" cy="262106"/>
          </a:xfrm>
          <a:prstGeom prst="rect">
            <a:avLst/>
          </a:prstGeom>
        </p:spPr>
      </p:pic>
      <p:pic>
        <p:nvPicPr>
          <p:cNvPr id="247" name="Picture 24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6019800"/>
            <a:ext cx="262106" cy="262106"/>
          </a:xfrm>
          <a:prstGeom prst="rect">
            <a:avLst/>
          </a:prstGeom>
        </p:spPr>
      </p:pic>
      <p:pic>
        <p:nvPicPr>
          <p:cNvPr id="248" name="Picture 24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7391400"/>
            <a:ext cx="262106" cy="262106"/>
          </a:xfrm>
          <a:prstGeom prst="rect">
            <a:avLst/>
          </a:prstGeom>
        </p:spPr>
      </p:pic>
      <p:pic>
        <p:nvPicPr>
          <p:cNvPr id="249" name="Picture 24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8763000"/>
            <a:ext cx="262106" cy="262106"/>
          </a:xfrm>
          <a:prstGeom prst="rect">
            <a:avLst/>
          </a:prstGeom>
        </p:spPr>
      </p:pic>
      <p:sp>
        <p:nvSpPr>
          <p:cNvPr id="250" name="Rectangle 249"/>
          <p:cNvSpPr/>
          <p:nvPr/>
        </p:nvSpPr>
        <p:spPr>
          <a:xfrm>
            <a:off x="2373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1" name="TextBox 41"/>
          <p:cNvSpPr txBox="1"/>
          <p:nvPr/>
        </p:nvSpPr>
        <p:spPr>
          <a:xfrm>
            <a:off x="2373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Lokix</a:t>
            </a:r>
            <a:endParaRPr lang="en-GB" sz="1000" b="1" dirty="0"/>
          </a:p>
        </p:txBody>
      </p:sp>
      <p:sp>
        <p:nvSpPr>
          <p:cNvPr id="252" name="Rectangle 251"/>
          <p:cNvSpPr/>
          <p:nvPr/>
        </p:nvSpPr>
        <p:spPr>
          <a:xfrm>
            <a:off x="23732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3" name="TextBox 43"/>
          <p:cNvSpPr txBox="1"/>
          <p:nvPr/>
        </p:nvSpPr>
        <p:spPr>
          <a:xfrm>
            <a:off x="23732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Squawkabilly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23732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5" name="TextBox 45"/>
          <p:cNvSpPr txBox="1"/>
          <p:nvPr/>
        </p:nvSpPr>
        <p:spPr>
          <a:xfrm>
            <a:off x="23732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Armarouge</a:t>
            </a:r>
            <a:endParaRPr lang="en-GB" sz="700" b="1" dirty="0" smtClean="0"/>
          </a:p>
        </p:txBody>
      </p:sp>
      <p:sp>
        <p:nvSpPr>
          <p:cNvPr id="256" name="Rectangle 255"/>
          <p:cNvSpPr/>
          <p:nvPr/>
        </p:nvSpPr>
        <p:spPr>
          <a:xfrm>
            <a:off x="23732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7" name="TextBox 47"/>
          <p:cNvSpPr txBox="1"/>
          <p:nvPr/>
        </p:nvSpPr>
        <p:spPr>
          <a:xfrm>
            <a:off x="23732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Maushold</a:t>
            </a:r>
            <a:endParaRPr lang="en-GB" sz="1000" b="1" dirty="0"/>
          </a:p>
        </p:txBody>
      </p:sp>
      <p:pic>
        <p:nvPicPr>
          <p:cNvPr id="258" name="Picture 25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4648200"/>
            <a:ext cx="262106" cy="262106"/>
          </a:xfrm>
          <a:prstGeom prst="rect">
            <a:avLst/>
          </a:prstGeom>
        </p:spPr>
      </p:pic>
      <p:pic>
        <p:nvPicPr>
          <p:cNvPr id="259" name="Picture 25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6019800"/>
            <a:ext cx="262106" cy="262106"/>
          </a:xfrm>
          <a:prstGeom prst="rect">
            <a:avLst/>
          </a:prstGeom>
        </p:spPr>
      </p:pic>
      <p:pic>
        <p:nvPicPr>
          <p:cNvPr id="260" name="Picture 25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7391400"/>
            <a:ext cx="262106" cy="262106"/>
          </a:xfrm>
          <a:prstGeom prst="rect">
            <a:avLst/>
          </a:prstGeom>
        </p:spPr>
      </p:pic>
      <p:pic>
        <p:nvPicPr>
          <p:cNvPr id="261" name="Picture 26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8763000"/>
            <a:ext cx="262106" cy="262106"/>
          </a:xfrm>
          <a:prstGeom prst="rect">
            <a:avLst/>
          </a:prstGeom>
        </p:spPr>
      </p:pic>
      <p:sp>
        <p:nvSpPr>
          <p:cNvPr id="262" name="Rectangle 261"/>
          <p:cNvSpPr/>
          <p:nvPr/>
        </p:nvSpPr>
        <p:spPr>
          <a:xfrm>
            <a:off x="34827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3" name="TextBox 59"/>
          <p:cNvSpPr txBox="1"/>
          <p:nvPr/>
        </p:nvSpPr>
        <p:spPr>
          <a:xfrm>
            <a:off x="34827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Pawmi</a:t>
            </a:r>
            <a:endParaRPr lang="en-GB" sz="1000" b="1" dirty="0"/>
          </a:p>
        </p:txBody>
      </p:sp>
      <p:sp>
        <p:nvSpPr>
          <p:cNvPr id="264" name="Rectangle 263"/>
          <p:cNvSpPr/>
          <p:nvPr/>
        </p:nvSpPr>
        <p:spPr>
          <a:xfrm>
            <a:off x="34827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5" name="TextBox 61"/>
          <p:cNvSpPr txBox="1"/>
          <p:nvPr/>
        </p:nvSpPr>
        <p:spPr>
          <a:xfrm>
            <a:off x="34827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Nacli 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34827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7" name="TextBox 63"/>
          <p:cNvSpPr txBox="1"/>
          <p:nvPr/>
        </p:nvSpPr>
        <p:spPr>
          <a:xfrm>
            <a:off x="34827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Ceruledge</a:t>
            </a:r>
            <a:endParaRPr lang="en-GB" sz="700" b="1" dirty="0" smtClean="0"/>
          </a:p>
        </p:txBody>
      </p:sp>
      <p:sp>
        <p:nvSpPr>
          <p:cNvPr id="268" name="Rectangle 267"/>
          <p:cNvSpPr/>
          <p:nvPr/>
        </p:nvSpPr>
        <p:spPr>
          <a:xfrm>
            <a:off x="34827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9" name="TextBox 65"/>
          <p:cNvSpPr txBox="1"/>
          <p:nvPr/>
        </p:nvSpPr>
        <p:spPr>
          <a:xfrm>
            <a:off x="34827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Fidough</a:t>
            </a:r>
            <a:endParaRPr lang="en-GB" sz="1000" b="1" dirty="0"/>
          </a:p>
        </p:txBody>
      </p:sp>
      <p:pic>
        <p:nvPicPr>
          <p:cNvPr id="270" name="Picture 26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4648200"/>
            <a:ext cx="262106" cy="262106"/>
          </a:xfrm>
          <a:prstGeom prst="rect">
            <a:avLst/>
          </a:prstGeom>
        </p:spPr>
      </p:pic>
      <p:pic>
        <p:nvPicPr>
          <p:cNvPr id="271" name="Picture 27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6019800"/>
            <a:ext cx="262106" cy="262106"/>
          </a:xfrm>
          <a:prstGeom prst="rect">
            <a:avLst/>
          </a:prstGeom>
        </p:spPr>
      </p:pic>
      <p:pic>
        <p:nvPicPr>
          <p:cNvPr id="272" name="Picture 27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7391400"/>
            <a:ext cx="262106" cy="262106"/>
          </a:xfrm>
          <a:prstGeom prst="rect">
            <a:avLst/>
          </a:prstGeom>
        </p:spPr>
      </p:pic>
      <p:pic>
        <p:nvPicPr>
          <p:cNvPr id="273" name="Picture 27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8763000"/>
            <a:ext cx="262106" cy="262106"/>
          </a:xfrm>
          <a:prstGeom prst="rect">
            <a:avLst/>
          </a:prstGeom>
        </p:spPr>
      </p:pic>
      <p:sp>
        <p:nvSpPr>
          <p:cNvPr id="274" name="Rectangle 273"/>
          <p:cNvSpPr/>
          <p:nvPr/>
        </p:nvSpPr>
        <p:spPr>
          <a:xfrm>
            <a:off x="45830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5" name="TextBox 77"/>
          <p:cNvSpPr txBox="1"/>
          <p:nvPr/>
        </p:nvSpPr>
        <p:spPr>
          <a:xfrm>
            <a:off x="45830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Pawmo</a:t>
            </a:r>
            <a:endParaRPr lang="en-GB" sz="1000" b="1" dirty="0"/>
          </a:p>
        </p:txBody>
      </p:sp>
      <p:sp>
        <p:nvSpPr>
          <p:cNvPr id="276" name="Rectangle 275"/>
          <p:cNvSpPr/>
          <p:nvPr/>
        </p:nvSpPr>
        <p:spPr>
          <a:xfrm>
            <a:off x="45830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7" name="TextBox 79"/>
          <p:cNvSpPr txBox="1"/>
          <p:nvPr/>
        </p:nvSpPr>
        <p:spPr>
          <a:xfrm>
            <a:off x="45830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Naclstack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45830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9" name="TextBox 81"/>
          <p:cNvSpPr txBox="1"/>
          <p:nvPr/>
        </p:nvSpPr>
        <p:spPr>
          <a:xfrm>
            <a:off x="45830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Tadbulb</a:t>
            </a:r>
            <a:endParaRPr lang="en-GB" sz="700" b="1" dirty="0" smtClean="0"/>
          </a:p>
        </p:txBody>
      </p:sp>
      <p:sp>
        <p:nvSpPr>
          <p:cNvPr id="280" name="Rectangle 279"/>
          <p:cNvSpPr/>
          <p:nvPr/>
        </p:nvSpPr>
        <p:spPr>
          <a:xfrm>
            <a:off x="45830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1" name="TextBox 83"/>
          <p:cNvSpPr txBox="1"/>
          <p:nvPr/>
        </p:nvSpPr>
        <p:spPr>
          <a:xfrm>
            <a:off x="45830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Dachsbun</a:t>
            </a:r>
            <a:endParaRPr lang="en-GB" sz="1000" b="1" dirty="0"/>
          </a:p>
        </p:txBody>
      </p:sp>
      <p:pic>
        <p:nvPicPr>
          <p:cNvPr id="282" name="Picture 28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4648200"/>
            <a:ext cx="262106" cy="262106"/>
          </a:xfrm>
          <a:prstGeom prst="rect">
            <a:avLst/>
          </a:prstGeom>
        </p:spPr>
      </p:pic>
      <p:pic>
        <p:nvPicPr>
          <p:cNvPr id="283" name="Picture 28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6019800"/>
            <a:ext cx="262106" cy="262106"/>
          </a:xfrm>
          <a:prstGeom prst="rect">
            <a:avLst/>
          </a:prstGeom>
        </p:spPr>
      </p:pic>
      <p:pic>
        <p:nvPicPr>
          <p:cNvPr id="284" name="Picture 28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7391400"/>
            <a:ext cx="262106" cy="262106"/>
          </a:xfrm>
          <a:prstGeom prst="rect">
            <a:avLst/>
          </a:prstGeom>
        </p:spPr>
      </p:pic>
      <p:pic>
        <p:nvPicPr>
          <p:cNvPr id="285" name="Picture 28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8763000"/>
            <a:ext cx="262106" cy="262106"/>
          </a:xfrm>
          <a:prstGeom prst="rect">
            <a:avLst/>
          </a:prstGeom>
        </p:spPr>
      </p:pic>
      <p:sp>
        <p:nvSpPr>
          <p:cNvPr id="286" name="Rectangle 285"/>
          <p:cNvSpPr/>
          <p:nvPr/>
        </p:nvSpPr>
        <p:spPr>
          <a:xfrm>
            <a:off x="5674885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7" name="TextBox 95"/>
          <p:cNvSpPr txBox="1"/>
          <p:nvPr/>
        </p:nvSpPr>
        <p:spPr>
          <a:xfrm>
            <a:off x="5674885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Pawmot</a:t>
            </a:r>
            <a:endParaRPr lang="en-GB" sz="1000" b="1" dirty="0"/>
          </a:p>
        </p:txBody>
      </p:sp>
      <p:sp>
        <p:nvSpPr>
          <p:cNvPr id="288" name="Rectangle 287"/>
          <p:cNvSpPr/>
          <p:nvPr/>
        </p:nvSpPr>
        <p:spPr>
          <a:xfrm>
            <a:off x="5674885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9" name="TextBox 97"/>
          <p:cNvSpPr txBox="1"/>
          <p:nvPr/>
        </p:nvSpPr>
        <p:spPr>
          <a:xfrm>
            <a:off x="5674885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Garganacl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5674885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1" name="TextBox 99"/>
          <p:cNvSpPr txBox="1"/>
          <p:nvPr/>
        </p:nvSpPr>
        <p:spPr>
          <a:xfrm>
            <a:off x="5674885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Bellibolt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674885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3" name="TextBox 101"/>
          <p:cNvSpPr txBox="1"/>
          <p:nvPr/>
        </p:nvSpPr>
        <p:spPr>
          <a:xfrm>
            <a:off x="5674885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Smoliv</a:t>
            </a:r>
            <a:endParaRPr lang="en-GB" sz="1000" b="1" dirty="0"/>
          </a:p>
        </p:txBody>
      </p:sp>
      <p:pic>
        <p:nvPicPr>
          <p:cNvPr id="294" name="Picture 29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4648200"/>
            <a:ext cx="262106" cy="262106"/>
          </a:xfrm>
          <a:prstGeom prst="rect">
            <a:avLst/>
          </a:prstGeom>
        </p:spPr>
      </p:pic>
      <p:pic>
        <p:nvPicPr>
          <p:cNvPr id="295" name="Picture 29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6019800"/>
            <a:ext cx="262106" cy="262106"/>
          </a:xfrm>
          <a:prstGeom prst="rect">
            <a:avLst/>
          </a:prstGeom>
        </p:spPr>
      </p:pic>
      <p:pic>
        <p:nvPicPr>
          <p:cNvPr id="296" name="Picture 29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7391400"/>
            <a:ext cx="262106" cy="262106"/>
          </a:xfrm>
          <a:prstGeom prst="rect">
            <a:avLst/>
          </a:prstGeom>
        </p:spPr>
      </p:pic>
      <p:pic>
        <p:nvPicPr>
          <p:cNvPr id="297" name="Picture 29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8763000"/>
            <a:ext cx="262106" cy="262106"/>
          </a:xfrm>
          <a:prstGeom prst="rect">
            <a:avLst/>
          </a:prstGeom>
        </p:spPr>
      </p:pic>
      <p:sp>
        <p:nvSpPr>
          <p:cNvPr id="113" name="TextBox 148"/>
          <p:cNvSpPr txBox="1"/>
          <p:nvPr/>
        </p:nvSpPr>
        <p:spPr>
          <a:xfrm>
            <a:off x="762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2 of 4</a:t>
            </a:r>
            <a:endParaRPr lang="en-GB" sz="1000" b="1" dirty="0"/>
          </a:p>
        </p:txBody>
      </p:sp>
      <p:sp>
        <p:nvSpPr>
          <p:cNvPr id="115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9 ( Paldea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6" name="Picture 115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1634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8" name="TextBox 3"/>
          <p:cNvSpPr txBox="1"/>
          <p:nvPr/>
        </p:nvSpPr>
        <p:spPr>
          <a:xfrm>
            <a:off x="1634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Wattrel </a:t>
            </a:r>
            <a:endParaRPr lang="en-GB" sz="1000" b="1" dirty="0"/>
          </a:p>
        </p:txBody>
      </p:sp>
      <p:sp>
        <p:nvSpPr>
          <p:cNvPr id="119" name="Rectangle 118"/>
          <p:cNvSpPr/>
          <p:nvPr/>
        </p:nvSpPr>
        <p:spPr>
          <a:xfrm>
            <a:off x="1634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0" name="TextBox 5"/>
          <p:cNvSpPr txBox="1"/>
          <p:nvPr/>
        </p:nvSpPr>
        <p:spPr>
          <a:xfrm>
            <a:off x="1634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Toedscruel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634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2" name="TextBox 7"/>
          <p:cNvSpPr txBox="1"/>
          <p:nvPr/>
        </p:nvSpPr>
        <p:spPr>
          <a:xfrm>
            <a:off x="1634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Wugtrio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634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4" name="TextBox 9"/>
          <p:cNvSpPr txBox="1"/>
          <p:nvPr/>
        </p:nvSpPr>
        <p:spPr>
          <a:xfrm>
            <a:off x="1634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Cyclizar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634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6" name="TextBox 11"/>
          <p:cNvSpPr txBox="1"/>
          <p:nvPr/>
        </p:nvSpPr>
        <p:spPr>
          <a:xfrm>
            <a:off x="1634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Flittle</a:t>
            </a:r>
            <a:endParaRPr lang="en-GB" sz="1000" b="1" dirty="0"/>
          </a:p>
        </p:txBody>
      </p:sp>
      <p:sp>
        <p:nvSpPr>
          <p:cNvPr id="127" name="Rectangle 126"/>
          <p:cNvSpPr/>
          <p:nvPr/>
        </p:nvSpPr>
        <p:spPr>
          <a:xfrm>
            <a:off x="1634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28" name="Picture 12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1905000"/>
            <a:ext cx="262106" cy="262106"/>
          </a:xfrm>
          <a:prstGeom prst="rect">
            <a:avLst/>
          </a:prstGeom>
        </p:spPr>
      </p:pic>
      <p:pic>
        <p:nvPicPr>
          <p:cNvPr id="129" name="Picture 12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3276600"/>
            <a:ext cx="262106" cy="262106"/>
          </a:xfrm>
          <a:prstGeom prst="rect">
            <a:avLst/>
          </a:prstGeom>
        </p:spPr>
      </p:pic>
      <p:pic>
        <p:nvPicPr>
          <p:cNvPr id="130" name="Picture 12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4648200"/>
            <a:ext cx="262106" cy="262106"/>
          </a:xfrm>
          <a:prstGeom prst="rect">
            <a:avLst/>
          </a:prstGeom>
        </p:spPr>
      </p:pic>
      <p:pic>
        <p:nvPicPr>
          <p:cNvPr id="131" name="Picture 13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6019800"/>
            <a:ext cx="262106" cy="262106"/>
          </a:xfrm>
          <a:prstGeom prst="rect">
            <a:avLst/>
          </a:prstGeom>
        </p:spPr>
      </p:pic>
      <p:pic>
        <p:nvPicPr>
          <p:cNvPr id="132" name="Picture 13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7391400"/>
            <a:ext cx="262106" cy="262106"/>
          </a:xfrm>
          <a:prstGeom prst="rect">
            <a:avLst/>
          </a:prstGeom>
        </p:spPr>
      </p:pic>
      <p:pic>
        <p:nvPicPr>
          <p:cNvPr id="133" name="Picture 13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8763000"/>
            <a:ext cx="262106" cy="262106"/>
          </a:xfrm>
          <a:prstGeom prst="rect">
            <a:avLst/>
          </a:prstGeom>
        </p:spPr>
      </p:pic>
      <p:sp>
        <p:nvSpPr>
          <p:cNvPr id="134" name="TextBox 19"/>
          <p:cNvSpPr txBox="1"/>
          <p:nvPr/>
        </p:nvSpPr>
        <p:spPr>
          <a:xfrm>
            <a:off x="1634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Shroodle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729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6" name="TextBox 21"/>
          <p:cNvSpPr txBox="1"/>
          <p:nvPr/>
        </p:nvSpPr>
        <p:spPr>
          <a:xfrm>
            <a:off x="12729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Kilowattrel</a:t>
            </a:r>
            <a:endParaRPr lang="en-GB" sz="1000" b="1" dirty="0"/>
          </a:p>
        </p:txBody>
      </p:sp>
      <p:sp>
        <p:nvSpPr>
          <p:cNvPr id="137" name="Rectangle 136"/>
          <p:cNvSpPr/>
          <p:nvPr/>
        </p:nvSpPr>
        <p:spPr>
          <a:xfrm>
            <a:off x="12729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12729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Klawf</a:t>
            </a:r>
            <a:endParaRPr lang="en-GB" sz="1000" b="1" dirty="0"/>
          </a:p>
        </p:txBody>
      </p:sp>
      <p:sp>
        <p:nvSpPr>
          <p:cNvPr id="139" name="Rectangle 138"/>
          <p:cNvSpPr/>
          <p:nvPr/>
        </p:nvSpPr>
        <p:spPr>
          <a:xfrm>
            <a:off x="12729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0" name="TextBox 25"/>
          <p:cNvSpPr txBox="1"/>
          <p:nvPr/>
        </p:nvSpPr>
        <p:spPr>
          <a:xfrm>
            <a:off x="12729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Bombirdier 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2729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2" name="TextBox 27"/>
          <p:cNvSpPr txBox="1"/>
          <p:nvPr/>
        </p:nvSpPr>
        <p:spPr>
          <a:xfrm>
            <a:off x="12729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Orthworm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2729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4" name="TextBox 29"/>
          <p:cNvSpPr txBox="1"/>
          <p:nvPr/>
        </p:nvSpPr>
        <p:spPr>
          <a:xfrm>
            <a:off x="12729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Espathra</a:t>
            </a:r>
            <a:endParaRPr lang="en-GB" sz="1000" b="1" dirty="0"/>
          </a:p>
        </p:txBody>
      </p:sp>
      <p:sp>
        <p:nvSpPr>
          <p:cNvPr id="145" name="Rectangle 144"/>
          <p:cNvSpPr/>
          <p:nvPr/>
        </p:nvSpPr>
        <p:spPr>
          <a:xfrm>
            <a:off x="12729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46" name="Picture 14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1905000"/>
            <a:ext cx="262106" cy="262106"/>
          </a:xfrm>
          <a:prstGeom prst="rect">
            <a:avLst/>
          </a:prstGeom>
        </p:spPr>
      </p:pic>
      <p:pic>
        <p:nvPicPr>
          <p:cNvPr id="147" name="Picture 14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3276600"/>
            <a:ext cx="262106" cy="262106"/>
          </a:xfrm>
          <a:prstGeom prst="rect">
            <a:avLst/>
          </a:prstGeom>
        </p:spPr>
      </p:pic>
      <p:pic>
        <p:nvPicPr>
          <p:cNvPr id="148" name="Picture 14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4648200"/>
            <a:ext cx="262106" cy="262106"/>
          </a:xfrm>
          <a:prstGeom prst="rect">
            <a:avLst/>
          </a:prstGeom>
        </p:spPr>
      </p:pic>
      <p:pic>
        <p:nvPicPr>
          <p:cNvPr id="149" name="Picture 14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6019800"/>
            <a:ext cx="262106" cy="262106"/>
          </a:xfrm>
          <a:prstGeom prst="rect">
            <a:avLst/>
          </a:prstGeom>
        </p:spPr>
      </p:pic>
      <p:pic>
        <p:nvPicPr>
          <p:cNvPr id="150" name="Picture 14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7391400"/>
            <a:ext cx="262106" cy="262106"/>
          </a:xfrm>
          <a:prstGeom prst="rect">
            <a:avLst/>
          </a:prstGeom>
        </p:spPr>
      </p:pic>
      <p:pic>
        <p:nvPicPr>
          <p:cNvPr id="151" name="Picture 15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8763000"/>
            <a:ext cx="262106" cy="262106"/>
          </a:xfrm>
          <a:prstGeom prst="rect">
            <a:avLst/>
          </a:prstGeom>
        </p:spPr>
      </p:pic>
      <p:sp>
        <p:nvSpPr>
          <p:cNvPr id="152" name="TextBox 37"/>
          <p:cNvSpPr txBox="1"/>
          <p:nvPr/>
        </p:nvSpPr>
        <p:spPr>
          <a:xfrm>
            <a:off x="12729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Grafaiai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3732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4" name="TextBox 39"/>
          <p:cNvSpPr txBox="1"/>
          <p:nvPr/>
        </p:nvSpPr>
        <p:spPr>
          <a:xfrm>
            <a:off x="23732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Dudunsparce</a:t>
            </a:r>
            <a:endParaRPr lang="en-GB" sz="1000" b="1" dirty="0"/>
          </a:p>
        </p:txBody>
      </p:sp>
      <p:sp>
        <p:nvSpPr>
          <p:cNvPr id="155" name="Rectangle 154"/>
          <p:cNvSpPr/>
          <p:nvPr/>
        </p:nvSpPr>
        <p:spPr>
          <a:xfrm>
            <a:off x="2373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6" name="TextBox 41"/>
          <p:cNvSpPr txBox="1"/>
          <p:nvPr/>
        </p:nvSpPr>
        <p:spPr>
          <a:xfrm>
            <a:off x="2373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Capsakid</a:t>
            </a:r>
            <a:endParaRPr lang="en-GB" sz="1000" b="1" dirty="0"/>
          </a:p>
        </p:txBody>
      </p:sp>
      <p:sp>
        <p:nvSpPr>
          <p:cNvPr id="157" name="Rectangle 156"/>
          <p:cNvSpPr/>
          <p:nvPr/>
        </p:nvSpPr>
        <p:spPr>
          <a:xfrm>
            <a:off x="23732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8" name="TextBox 43"/>
          <p:cNvSpPr txBox="1"/>
          <p:nvPr/>
        </p:nvSpPr>
        <p:spPr>
          <a:xfrm>
            <a:off x="23732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Finizen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3732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0" name="TextBox 45"/>
          <p:cNvSpPr txBox="1"/>
          <p:nvPr/>
        </p:nvSpPr>
        <p:spPr>
          <a:xfrm>
            <a:off x="23732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Glimmet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3732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2" name="TextBox 47"/>
          <p:cNvSpPr txBox="1"/>
          <p:nvPr/>
        </p:nvSpPr>
        <p:spPr>
          <a:xfrm>
            <a:off x="23732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Tinkatink</a:t>
            </a:r>
            <a:endParaRPr lang="en-GB" sz="1000" b="1" dirty="0"/>
          </a:p>
        </p:txBody>
      </p:sp>
      <p:sp>
        <p:nvSpPr>
          <p:cNvPr id="163" name="Rectangle 162"/>
          <p:cNvSpPr/>
          <p:nvPr/>
        </p:nvSpPr>
        <p:spPr>
          <a:xfrm>
            <a:off x="23732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4" name="Picture 16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1905000"/>
            <a:ext cx="262106" cy="262106"/>
          </a:xfrm>
          <a:prstGeom prst="rect">
            <a:avLst/>
          </a:prstGeom>
        </p:spPr>
      </p:pic>
      <p:pic>
        <p:nvPicPr>
          <p:cNvPr id="166" name="Picture 16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4648200"/>
            <a:ext cx="262106" cy="262106"/>
          </a:xfrm>
          <a:prstGeom prst="rect">
            <a:avLst/>
          </a:prstGeom>
        </p:spPr>
      </p:pic>
      <p:pic>
        <p:nvPicPr>
          <p:cNvPr id="167" name="Picture 16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6019800"/>
            <a:ext cx="262106" cy="262106"/>
          </a:xfrm>
          <a:prstGeom prst="rect">
            <a:avLst/>
          </a:prstGeom>
        </p:spPr>
      </p:pic>
      <p:pic>
        <p:nvPicPr>
          <p:cNvPr id="168" name="Picture 16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7391400"/>
            <a:ext cx="262106" cy="262106"/>
          </a:xfrm>
          <a:prstGeom prst="rect">
            <a:avLst/>
          </a:prstGeom>
        </p:spPr>
      </p:pic>
      <p:pic>
        <p:nvPicPr>
          <p:cNvPr id="169" name="Picture 16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8763000"/>
            <a:ext cx="262106" cy="262106"/>
          </a:xfrm>
          <a:prstGeom prst="rect">
            <a:avLst/>
          </a:prstGeom>
        </p:spPr>
      </p:pic>
      <p:sp>
        <p:nvSpPr>
          <p:cNvPr id="170" name="TextBox 55"/>
          <p:cNvSpPr txBox="1"/>
          <p:nvPr/>
        </p:nvSpPr>
        <p:spPr>
          <a:xfrm>
            <a:off x="23732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Tauros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4827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2" name="TextBox 57"/>
          <p:cNvSpPr txBox="1"/>
          <p:nvPr/>
        </p:nvSpPr>
        <p:spPr>
          <a:xfrm>
            <a:off x="34827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Farigiraf</a:t>
            </a:r>
            <a:endParaRPr lang="en-GB" sz="1000" b="1" dirty="0"/>
          </a:p>
        </p:txBody>
      </p:sp>
      <p:sp>
        <p:nvSpPr>
          <p:cNvPr id="173" name="Rectangle 172"/>
          <p:cNvSpPr/>
          <p:nvPr/>
        </p:nvSpPr>
        <p:spPr>
          <a:xfrm>
            <a:off x="34827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4" name="TextBox 59"/>
          <p:cNvSpPr txBox="1"/>
          <p:nvPr/>
        </p:nvSpPr>
        <p:spPr>
          <a:xfrm>
            <a:off x="34827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Scovillain</a:t>
            </a:r>
            <a:endParaRPr lang="en-GB" sz="1000" b="1" dirty="0"/>
          </a:p>
        </p:txBody>
      </p:sp>
      <p:sp>
        <p:nvSpPr>
          <p:cNvPr id="175" name="Rectangle 174"/>
          <p:cNvSpPr/>
          <p:nvPr/>
        </p:nvSpPr>
        <p:spPr>
          <a:xfrm>
            <a:off x="34827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6" name="TextBox 61"/>
          <p:cNvSpPr txBox="1"/>
          <p:nvPr/>
        </p:nvSpPr>
        <p:spPr>
          <a:xfrm>
            <a:off x="34827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Palafin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4827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8" name="TextBox 63"/>
          <p:cNvSpPr txBox="1"/>
          <p:nvPr/>
        </p:nvSpPr>
        <p:spPr>
          <a:xfrm>
            <a:off x="34827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Glimmora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4827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0" name="TextBox 65"/>
          <p:cNvSpPr txBox="1"/>
          <p:nvPr/>
        </p:nvSpPr>
        <p:spPr>
          <a:xfrm>
            <a:off x="34827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Tinkatuff</a:t>
            </a:r>
            <a:endParaRPr lang="en-GB" sz="1000" b="1" dirty="0"/>
          </a:p>
        </p:txBody>
      </p:sp>
      <p:sp>
        <p:nvSpPr>
          <p:cNvPr id="181" name="Rectangle 180"/>
          <p:cNvSpPr/>
          <p:nvPr/>
        </p:nvSpPr>
        <p:spPr>
          <a:xfrm>
            <a:off x="34827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82" name="Picture 18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1905000"/>
            <a:ext cx="262106" cy="262106"/>
          </a:xfrm>
          <a:prstGeom prst="rect">
            <a:avLst/>
          </a:prstGeom>
        </p:spPr>
      </p:pic>
      <p:pic>
        <p:nvPicPr>
          <p:cNvPr id="183" name="Picture 18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3276600"/>
            <a:ext cx="262106" cy="262106"/>
          </a:xfrm>
          <a:prstGeom prst="rect">
            <a:avLst/>
          </a:prstGeom>
        </p:spPr>
      </p:pic>
      <p:pic>
        <p:nvPicPr>
          <p:cNvPr id="184" name="Picture 18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4648200"/>
            <a:ext cx="262106" cy="262106"/>
          </a:xfrm>
          <a:prstGeom prst="rect">
            <a:avLst/>
          </a:prstGeom>
        </p:spPr>
      </p:pic>
      <p:pic>
        <p:nvPicPr>
          <p:cNvPr id="185" name="Picture 18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6019800"/>
            <a:ext cx="262106" cy="262106"/>
          </a:xfrm>
          <a:prstGeom prst="rect">
            <a:avLst/>
          </a:prstGeom>
        </p:spPr>
      </p:pic>
      <p:pic>
        <p:nvPicPr>
          <p:cNvPr id="186" name="Picture 18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7391400"/>
            <a:ext cx="262106" cy="262106"/>
          </a:xfrm>
          <a:prstGeom prst="rect">
            <a:avLst/>
          </a:prstGeom>
        </p:spPr>
      </p:pic>
      <p:pic>
        <p:nvPicPr>
          <p:cNvPr id="187" name="Picture 18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8763000"/>
            <a:ext cx="262106" cy="262106"/>
          </a:xfrm>
          <a:prstGeom prst="rect">
            <a:avLst/>
          </a:prstGeom>
        </p:spPr>
      </p:pic>
      <p:sp>
        <p:nvSpPr>
          <p:cNvPr id="188" name="TextBox 73"/>
          <p:cNvSpPr txBox="1"/>
          <p:nvPr/>
        </p:nvSpPr>
        <p:spPr>
          <a:xfrm>
            <a:off x="34827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Bramblin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5830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0" name="TextBox 75"/>
          <p:cNvSpPr txBox="1"/>
          <p:nvPr/>
        </p:nvSpPr>
        <p:spPr>
          <a:xfrm>
            <a:off x="45830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Maschiff</a:t>
            </a:r>
            <a:endParaRPr lang="en-GB" sz="1000" b="1" dirty="0"/>
          </a:p>
        </p:txBody>
      </p:sp>
      <p:sp>
        <p:nvSpPr>
          <p:cNvPr id="191" name="Rectangle 190"/>
          <p:cNvSpPr/>
          <p:nvPr/>
        </p:nvSpPr>
        <p:spPr>
          <a:xfrm>
            <a:off x="45830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2" name="TextBox 77"/>
          <p:cNvSpPr txBox="1"/>
          <p:nvPr/>
        </p:nvSpPr>
        <p:spPr>
          <a:xfrm>
            <a:off x="45830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Rellor</a:t>
            </a:r>
            <a:endParaRPr lang="en-GB" sz="1000" b="1" dirty="0"/>
          </a:p>
        </p:txBody>
      </p:sp>
      <p:sp>
        <p:nvSpPr>
          <p:cNvPr id="193" name="Rectangle 192"/>
          <p:cNvSpPr/>
          <p:nvPr/>
        </p:nvSpPr>
        <p:spPr>
          <a:xfrm>
            <a:off x="45830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4" name="TextBox 79"/>
          <p:cNvSpPr txBox="1"/>
          <p:nvPr/>
        </p:nvSpPr>
        <p:spPr>
          <a:xfrm>
            <a:off x="45830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Varoom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5830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6" name="TextBox 81"/>
          <p:cNvSpPr txBox="1"/>
          <p:nvPr/>
        </p:nvSpPr>
        <p:spPr>
          <a:xfrm>
            <a:off x="45830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Greavard</a:t>
            </a:r>
            <a:endParaRPr lang="en-GB" sz="900" b="1" dirty="0" smtClean="0"/>
          </a:p>
        </p:txBody>
      </p:sp>
      <p:sp>
        <p:nvSpPr>
          <p:cNvPr id="197" name="Rectangle 196"/>
          <p:cNvSpPr/>
          <p:nvPr/>
        </p:nvSpPr>
        <p:spPr>
          <a:xfrm>
            <a:off x="45830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8" name="TextBox 83"/>
          <p:cNvSpPr txBox="1"/>
          <p:nvPr/>
        </p:nvSpPr>
        <p:spPr>
          <a:xfrm>
            <a:off x="45830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Tinkaton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5830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1905000"/>
            <a:ext cx="262106" cy="262106"/>
          </a:xfrm>
          <a:prstGeom prst="rect">
            <a:avLst/>
          </a:prstGeom>
        </p:spPr>
      </p:pic>
      <p:pic>
        <p:nvPicPr>
          <p:cNvPr id="201" name="Picture 20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3276600"/>
            <a:ext cx="262106" cy="262106"/>
          </a:xfrm>
          <a:prstGeom prst="rect">
            <a:avLst/>
          </a:prstGeom>
        </p:spPr>
      </p:pic>
      <p:pic>
        <p:nvPicPr>
          <p:cNvPr id="202" name="Picture 20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4648200"/>
            <a:ext cx="262106" cy="262106"/>
          </a:xfrm>
          <a:prstGeom prst="rect">
            <a:avLst/>
          </a:prstGeom>
        </p:spPr>
      </p:pic>
      <p:pic>
        <p:nvPicPr>
          <p:cNvPr id="203" name="Picture 20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6019800"/>
            <a:ext cx="262106" cy="262106"/>
          </a:xfrm>
          <a:prstGeom prst="rect">
            <a:avLst/>
          </a:prstGeom>
        </p:spPr>
      </p:pic>
      <p:pic>
        <p:nvPicPr>
          <p:cNvPr id="204" name="Picture 20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7391400"/>
            <a:ext cx="262106" cy="262106"/>
          </a:xfrm>
          <a:prstGeom prst="rect">
            <a:avLst/>
          </a:prstGeom>
        </p:spPr>
      </p:pic>
      <p:pic>
        <p:nvPicPr>
          <p:cNvPr id="205" name="Picture 20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8763000"/>
            <a:ext cx="262106" cy="262106"/>
          </a:xfrm>
          <a:prstGeom prst="rect">
            <a:avLst/>
          </a:prstGeom>
        </p:spPr>
      </p:pic>
      <p:sp>
        <p:nvSpPr>
          <p:cNvPr id="206" name="TextBox 91"/>
          <p:cNvSpPr txBox="1"/>
          <p:nvPr/>
        </p:nvSpPr>
        <p:spPr>
          <a:xfrm>
            <a:off x="45830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Brambleghast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674885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8" name="TextBox 93"/>
          <p:cNvSpPr txBox="1"/>
          <p:nvPr/>
        </p:nvSpPr>
        <p:spPr>
          <a:xfrm>
            <a:off x="5674885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Mabosstiff</a:t>
            </a:r>
            <a:endParaRPr lang="en-GB" sz="1000" b="1" dirty="0"/>
          </a:p>
        </p:txBody>
      </p:sp>
      <p:sp>
        <p:nvSpPr>
          <p:cNvPr id="209" name="Rectangle 208"/>
          <p:cNvSpPr/>
          <p:nvPr/>
        </p:nvSpPr>
        <p:spPr>
          <a:xfrm>
            <a:off x="5674885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0" name="TextBox 95"/>
          <p:cNvSpPr txBox="1"/>
          <p:nvPr/>
        </p:nvSpPr>
        <p:spPr>
          <a:xfrm>
            <a:off x="5674885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Rabsca</a:t>
            </a:r>
            <a:endParaRPr lang="en-GB" sz="1000" b="1" dirty="0"/>
          </a:p>
        </p:txBody>
      </p:sp>
      <p:sp>
        <p:nvSpPr>
          <p:cNvPr id="211" name="Rectangle 210"/>
          <p:cNvSpPr/>
          <p:nvPr/>
        </p:nvSpPr>
        <p:spPr>
          <a:xfrm>
            <a:off x="5674885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2" name="TextBox 97"/>
          <p:cNvSpPr txBox="1"/>
          <p:nvPr/>
        </p:nvSpPr>
        <p:spPr>
          <a:xfrm>
            <a:off x="5674885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Revavroom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5674885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4" name="TextBox 99"/>
          <p:cNvSpPr txBox="1"/>
          <p:nvPr/>
        </p:nvSpPr>
        <p:spPr>
          <a:xfrm>
            <a:off x="5674885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Houndstone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674885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6" name="TextBox 101"/>
          <p:cNvSpPr txBox="1"/>
          <p:nvPr/>
        </p:nvSpPr>
        <p:spPr>
          <a:xfrm>
            <a:off x="5674885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Wiglett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674885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18" name="Picture 21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1905000"/>
            <a:ext cx="262106" cy="262106"/>
          </a:xfrm>
          <a:prstGeom prst="rect">
            <a:avLst/>
          </a:prstGeom>
        </p:spPr>
      </p:pic>
      <p:pic>
        <p:nvPicPr>
          <p:cNvPr id="219" name="Picture 21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3276600"/>
            <a:ext cx="262106" cy="262106"/>
          </a:xfrm>
          <a:prstGeom prst="rect">
            <a:avLst/>
          </a:prstGeom>
        </p:spPr>
      </p:pic>
      <p:pic>
        <p:nvPicPr>
          <p:cNvPr id="220" name="Picture 21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4648200"/>
            <a:ext cx="262106" cy="262106"/>
          </a:xfrm>
          <a:prstGeom prst="rect">
            <a:avLst/>
          </a:prstGeom>
        </p:spPr>
      </p:pic>
      <p:pic>
        <p:nvPicPr>
          <p:cNvPr id="221" name="Picture 22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6019800"/>
            <a:ext cx="262106" cy="262106"/>
          </a:xfrm>
          <a:prstGeom prst="rect">
            <a:avLst/>
          </a:prstGeom>
        </p:spPr>
      </p:pic>
      <p:pic>
        <p:nvPicPr>
          <p:cNvPr id="222" name="Picture 22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7391400"/>
            <a:ext cx="262106" cy="262106"/>
          </a:xfrm>
          <a:prstGeom prst="rect">
            <a:avLst/>
          </a:prstGeom>
        </p:spPr>
      </p:pic>
      <p:pic>
        <p:nvPicPr>
          <p:cNvPr id="223" name="Picture 22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8763000"/>
            <a:ext cx="262106" cy="262106"/>
          </a:xfrm>
          <a:prstGeom prst="rect">
            <a:avLst/>
          </a:prstGeom>
        </p:spPr>
      </p:pic>
      <p:sp>
        <p:nvSpPr>
          <p:cNvPr id="224" name="TextBox 109"/>
          <p:cNvSpPr txBox="1"/>
          <p:nvPr/>
        </p:nvSpPr>
        <p:spPr>
          <a:xfrm>
            <a:off x="5674885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Toedscool</a:t>
            </a:r>
          </a:p>
        </p:txBody>
      </p:sp>
      <p:sp>
        <p:nvSpPr>
          <p:cNvPr id="112" name="TextBox 148"/>
          <p:cNvSpPr txBox="1"/>
          <p:nvPr/>
        </p:nvSpPr>
        <p:spPr>
          <a:xfrm>
            <a:off x="2286000" y="25146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3 of 4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634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634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Flamigo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4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634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Treads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4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634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Chien-Pao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4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634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Frigibax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634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7391400"/>
            <a:ext cx="262106" cy="262106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1634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Dondozo </a:t>
            </a:r>
            <a:endParaRPr lang="en-GB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12729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12729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Cetoddle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729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2729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Bundle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29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12729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Ting-Lu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29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12729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Arctibax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29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19050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7391400"/>
            <a:ext cx="262106" cy="262106"/>
          </a:xfrm>
          <a:prstGeom prst="rect">
            <a:avLst/>
          </a:prstGeom>
        </p:spPr>
      </p:pic>
      <p:sp>
        <p:nvSpPr>
          <p:cNvPr id="40" name="TextBox 37"/>
          <p:cNvSpPr txBox="1"/>
          <p:nvPr/>
        </p:nvSpPr>
        <p:spPr>
          <a:xfrm>
            <a:off x="12729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Tatsugiri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32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39"/>
          <p:cNvSpPr txBox="1"/>
          <p:nvPr/>
        </p:nvSpPr>
        <p:spPr>
          <a:xfrm>
            <a:off x="23732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Cetitan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73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2373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Hands 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32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23732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Chi-Yu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32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0" name="TextBox 47"/>
          <p:cNvSpPr txBox="1"/>
          <p:nvPr/>
        </p:nvSpPr>
        <p:spPr>
          <a:xfrm>
            <a:off x="23732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Baxcalibur 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32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7391400"/>
            <a:ext cx="262106" cy="262106"/>
          </a:xfrm>
          <a:prstGeom prst="rect">
            <a:avLst/>
          </a:prstGeom>
        </p:spPr>
      </p:pic>
      <p:sp>
        <p:nvSpPr>
          <p:cNvPr id="58" name="TextBox 55"/>
          <p:cNvSpPr txBox="1"/>
          <p:nvPr/>
        </p:nvSpPr>
        <p:spPr>
          <a:xfrm>
            <a:off x="23732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Brute Bonnet 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4827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7"/>
          <p:cNvSpPr txBox="1"/>
          <p:nvPr/>
        </p:nvSpPr>
        <p:spPr>
          <a:xfrm>
            <a:off x="34827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Passimian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827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59"/>
          <p:cNvSpPr txBox="1"/>
          <p:nvPr/>
        </p:nvSpPr>
        <p:spPr>
          <a:xfrm>
            <a:off x="34827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Jugulis 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27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8" name="TextBox 65"/>
          <p:cNvSpPr txBox="1"/>
          <p:nvPr/>
        </p:nvSpPr>
        <p:spPr>
          <a:xfrm>
            <a:off x="34827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Gimmighoul 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27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4648200"/>
            <a:ext cx="262106" cy="262106"/>
          </a:xfrm>
          <a:prstGeom prst="rect">
            <a:avLst/>
          </a:prstGeom>
        </p:spPr>
      </p:pic>
      <p:sp>
        <p:nvSpPr>
          <p:cNvPr id="76" name="TextBox 73"/>
          <p:cNvSpPr txBox="1"/>
          <p:nvPr/>
        </p:nvSpPr>
        <p:spPr>
          <a:xfrm>
            <a:off x="34827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Flutter Mane </a:t>
            </a:r>
            <a:endParaRPr lang="en-GB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45830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5"/>
          <p:cNvSpPr txBox="1"/>
          <p:nvPr/>
        </p:nvSpPr>
        <p:spPr>
          <a:xfrm>
            <a:off x="45830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Kingambit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30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TextBox 77"/>
          <p:cNvSpPr txBox="1"/>
          <p:nvPr/>
        </p:nvSpPr>
        <p:spPr>
          <a:xfrm>
            <a:off x="45830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Moth 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30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6" name="TextBox 83"/>
          <p:cNvSpPr txBox="1"/>
          <p:nvPr/>
        </p:nvSpPr>
        <p:spPr>
          <a:xfrm>
            <a:off x="45830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Gholdengo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830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6019800"/>
            <a:ext cx="262106" cy="262106"/>
          </a:xfrm>
          <a:prstGeom prst="rect">
            <a:avLst/>
          </a:prstGeom>
        </p:spPr>
      </p:pic>
      <p:sp>
        <p:nvSpPr>
          <p:cNvPr id="94" name="TextBox 91"/>
          <p:cNvSpPr txBox="1"/>
          <p:nvPr/>
        </p:nvSpPr>
        <p:spPr>
          <a:xfrm>
            <a:off x="45830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Slither Wing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74885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3"/>
          <p:cNvSpPr txBox="1"/>
          <p:nvPr/>
        </p:nvSpPr>
        <p:spPr>
          <a:xfrm>
            <a:off x="5674885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Veluza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74885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8" name="TextBox 95"/>
          <p:cNvSpPr txBox="1"/>
          <p:nvPr/>
        </p:nvSpPr>
        <p:spPr>
          <a:xfrm>
            <a:off x="5674885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Thorns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74885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4" name="TextBox 101"/>
          <p:cNvSpPr txBox="1"/>
          <p:nvPr/>
        </p:nvSpPr>
        <p:spPr>
          <a:xfrm>
            <a:off x="5674885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Wo-Chien  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74885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6019800"/>
            <a:ext cx="262106" cy="262106"/>
          </a:xfrm>
          <a:prstGeom prst="rect">
            <a:avLst/>
          </a:prstGeom>
        </p:spPr>
      </p:pic>
      <p:sp>
        <p:nvSpPr>
          <p:cNvPr id="112" name="TextBox 109"/>
          <p:cNvSpPr txBox="1"/>
          <p:nvPr/>
        </p:nvSpPr>
        <p:spPr>
          <a:xfrm>
            <a:off x="5674885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Sandy Shocks </a:t>
            </a:r>
          </a:p>
        </p:txBody>
      </p:sp>
      <p:sp>
        <p:nvSpPr>
          <p:cNvPr id="114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9 ( Paldea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5" name="Picture 114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34827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7" name="TextBox 61"/>
          <p:cNvSpPr txBox="1"/>
          <p:nvPr/>
        </p:nvSpPr>
        <p:spPr>
          <a:xfrm>
            <a:off x="34827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Roaring Moon </a:t>
            </a:r>
          </a:p>
        </p:txBody>
      </p:sp>
      <p:pic>
        <p:nvPicPr>
          <p:cNvPr id="118" name="Picture 11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7391400"/>
            <a:ext cx="262106" cy="262106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45830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3" name="TextBox 79"/>
          <p:cNvSpPr txBox="1"/>
          <p:nvPr/>
        </p:nvSpPr>
        <p:spPr>
          <a:xfrm>
            <a:off x="45830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Iron Valiant</a:t>
            </a:r>
          </a:p>
        </p:txBody>
      </p:sp>
      <p:pic>
        <p:nvPicPr>
          <p:cNvPr id="124" name="Picture 12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7391400"/>
            <a:ext cx="262106" cy="262106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5674885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6" name="TextBox 97"/>
          <p:cNvSpPr txBox="1"/>
          <p:nvPr/>
        </p:nvSpPr>
        <p:spPr>
          <a:xfrm>
            <a:off x="5674885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Koraidon</a:t>
            </a:r>
          </a:p>
        </p:txBody>
      </p:sp>
      <p:pic>
        <p:nvPicPr>
          <p:cNvPr id="127" name="Picture 12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7391400"/>
            <a:ext cx="262106" cy="262106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1634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TextBox 9"/>
          <p:cNvSpPr txBox="1"/>
          <p:nvPr/>
        </p:nvSpPr>
        <p:spPr>
          <a:xfrm>
            <a:off x="1634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Miraidon</a:t>
            </a:r>
          </a:p>
        </p:txBody>
      </p:sp>
      <p:pic>
        <p:nvPicPr>
          <p:cNvPr id="130" name="Picture 12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8763000"/>
            <a:ext cx="262106" cy="262106"/>
          </a:xfrm>
          <a:prstGeom prst="rect">
            <a:avLst/>
          </a:prstGeom>
        </p:spPr>
      </p:pic>
      <p:sp>
        <p:nvSpPr>
          <p:cNvPr id="99" name="TextBox 148"/>
          <p:cNvSpPr txBox="1"/>
          <p:nvPr/>
        </p:nvSpPr>
        <p:spPr>
          <a:xfrm>
            <a:off x="34290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00" name="TextBox 148"/>
          <p:cNvSpPr txBox="1"/>
          <p:nvPr/>
        </p:nvSpPr>
        <p:spPr>
          <a:xfrm>
            <a:off x="1219200" y="25146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4 of 4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63413" y="196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63413" y="1719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Wooper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196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352800" y="1719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Paldea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4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634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Normal</a:t>
            </a:r>
            <a:endParaRPr lang="en-GB" sz="1000" b="1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2709694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46482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09694"/>
            <a:ext cx="262106" cy="26210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462294" y="196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4462294" y="1719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Blaze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29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12729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Great Tusk</a:t>
            </a:r>
            <a:endParaRPr lang="en-GB" sz="1000" b="1" dirty="0"/>
          </a:p>
        </p:txBody>
      </p:sp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46482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94" y="2709694"/>
            <a:ext cx="262106" cy="26210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562600" y="196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562600" y="1719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Aqua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3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0" name="TextBox 47"/>
          <p:cNvSpPr txBox="1"/>
          <p:nvPr/>
        </p:nvSpPr>
        <p:spPr>
          <a:xfrm>
            <a:off x="2373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Scream Tail</a:t>
            </a:r>
          </a:p>
        </p:txBody>
      </p:sp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46482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709694"/>
            <a:ext cx="262106" cy="262106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78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5"/>
          <p:cNvSpPr txBox="1"/>
          <p:nvPr/>
        </p:nvSpPr>
        <p:spPr>
          <a:xfrm>
            <a:off x="4278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Roaming</a:t>
            </a:r>
            <a:endParaRPr lang="en-GB" sz="1000" b="1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13" y="4648200"/>
            <a:ext cx="262106" cy="262106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370085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3"/>
          <p:cNvSpPr txBox="1"/>
          <p:nvPr/>
        </p:nvSpPr>
        <p:spPr>
          <a:xfrm>
            <a:off x="5370085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Chest </a:t>
            </a:r>
            <a:endParaRPr lang="en-GB" sz="1000" b="1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85" y="4648200"/>
            <a:ext cx="262106" cy="262106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3352800" y="1371600"/>
            <a:ext cx="812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Tauros</a:t>
            </a:r>
            <a:endParaRPr lang="en-GB" b="1" dirty="0"/>
          </a:p>
        </p:txBody>
      </p:sp>
      <p:sp>
        <p:nvSpPr>
          <p:cNvPr id="128" name="Rectangle 127"/>
          <p:cNvSpPr/>
          <p:nvPr/>
        </p:nvSpPr>
        <p:spPr>
          <a:xfrm>
            <a:off x="4267200" y="327660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Gimmighoul </a:t>
            </a:r>
            <a:endParaRPr lang="en-GB" dirty="0"/>
          </a:p>
        </p:txBody>
      </p:sp>
      <p:sp>
        <p:nvSpPr>
          <p:cNvPr id="129" name="Rectangle 128"/>
          <p:cNvSpPr/>
          <p:nvPr/>
        </p:nvSpPr>
        <p:spPr>
          <a:xfrm>
            <a:off x="152400" y="3276600"/>
            <a:ext cx="99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Tatsugiri</a:t>
            </a:r>
            <a:endParaRPr lang="en-GB" dirty="0"/>
          </a:p>
        </p:txBody>
      </p:sp>
      <p:sp>
        <p:nvSpPr>
          <p:cNvPr id="130" name="Rectangle 129"/>
          <p:cNvSpPr/>
          <p:nvPr/>
        </p:nvSpPr>
        <p:spPr>
          <a:xfrm>
            <a:off x="152400" y="1338094"/>
            <a:ext cx="179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Johto Too Paldea</a:t>
            </a:r>
            <a:endParaRPr lang="en-GB" b="1" dirty="0"/>
          </a:p>
        </p:txBody>
      </p:sp>
      <p:sp>
        <p:nvSpPr>
          <p:cNvPr id="131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9 ( Paldea 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2" name="Picture 131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433</Words>
  <Application>Microsoft Office PowerPoint</Application>
  <PresentationFormat>On-screen Show (4:3)</PresentationFormat>
  <Paragraphs>245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38</cp:revision>
  <dcterms:created xsi:type="dcterms:W3CDTF">2006-08-16T00:00:00Z</dcterms:created>
  <dcterms:modified xsi:type="dcterms:W3CDTF">2022-11-27T18:35:31Z</dcterms:modified>
</cp:coreProperties>
</file>