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0000"/>
    <a:srgbClr val="8E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9432" autoAdjust="0"/>
  </p:normalViewPr>
  <p:slideViewPr>
    <p:cSldViewPr>
      <p:cViewPr varScale="1">
        <p:scale>
          <a:sx n="108" d="100"/>
          <a:sy n="108" d="100"/>
        </p:scale>
        <p:origin x="-46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gif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76200" y="76200"/>
            <a:ext cx="7391400" cy="6705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>
          <a:blip r:embed="rId2"/>
          <a:srcRect l="13684" t="9912" r="12634" b="9483"/>
          <a:stretch>
            <a:fillRect/>
          </a:stretch>
        </p:blipFill>
        <p:spPr bwMode="auto">
          <a:xfrm>
            <a:off x="581212" y="152400"/>
            <a:ext cx="6379882" cy="464820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914400" y="304800"/>
            <a:ext cx="5715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600" b="1" u="sng" dirty="0" smtClean="0">
                <a:solidFill>
                  <a:srgbClr val="FF0000"/>
                </a:solidFill>
              </a:rPr>
              <a:t>Pokemon GO</a:t>
            </a:r>
          </a:p>
          <a:p>
            <a:pPr algn="ctr"/>
            <a:r>
              <a:rPr lang="en-GB" sz="2600" b="1" u="sng" dirty="0" smtClean="0">
                <a:solidFill>
                  <a:srgbClr val="FF0000"/>
                </a:solidFill>
              </a:rPr>
              <a:t>Halloween October Field Research Tasks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2057400" y="3733800"/>
            <a:ext cx="342900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b="1" dirty="0" smtClean="0">
                <a:solidFill>
                  <a:schemeClr val="tx1"/>
                </a:solidFill>
              </a:rPr>
              <a:t>Transfer A Pokemon</a:t>
            </a:r>
          </a:p>
          <a:p>
            <a:endParaRPr lang="en-GB" sz="1500" u="sng" dirty="0" smtClean="0">
              <a:solidFill>
                <a:schemeClr val="tx1"/>
              </a:solidFill>
            </a:endParaRPr>
          </a:p>
          <a:p>
            <a:r>
              <a:rPr lang="en-GB" u="sng" dirty="0" smtClean="0">
                <a:solidFill>
                  <a:schemeClr val="tx1"/>
                </a:solidFill>
              </a:rPr>
              <a:t>Encounter</a:t>
            </a:r>
            <a:r>
              <a:rPr lang="en-GB" dirty="0" smtClean="0">
                <a:solidFill>
                  <a:schemeClr val="tx1"/>
                </a:solidFill>
              </a:rPr>
              <a:t> (Misdreavus )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886200" y="5715000"/>
            <a:ext cx="342900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Catch ( 10 ) Ghost Type Pokemon</a:t>
            </a:r>
          </a:p>
          <a:p>
            <a:pPr algn="ctr"/>
            <a:r>
              <a:rPr lang="en-GB" u="sng" dirty="0" smtClean="0">
                <a:solidFill>
                  <a:schemeClr val="tx1"/>
                </a:solidFill>
              </a:rPr>
              <a:t>Encounter</a:t>
            </a: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(Sableye could be a Shiny )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886200" y="4724400"/>
            <a:ext cx="342900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Evolve ( 3 ) Duskull or Shuppet</a:t>
            </a:r>
          </a:p>
          <a:p>
            <a:pPr algn="ctr"/>
            <a:endParaRPr lang="en-GB" sz="1500" u="sng" dirty="0" smtClean="0">
              <a:solidFill>
                <a:schemeClr val="tx1"/>
              </a:solidFill>
            </a:endParaRP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Rare Candy x1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5" name="Picture 14" descr="Bar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066800"/>
            <a:ext cx="5562600" cy="230319"/>
          </a:xfrm>
          <a:prstGeom prst="rect">
            <a:avLst/>
          </a:prstGeom>
        </p:spPr>
      </p:pic>
      <p:pic>
        <p:nvPicPr>
          <p:cNvPr id="19" name="Picture 18" descr="Bar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685800"/>
            <a:ext cx="1828800" cy="230319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228600" y="4724400"/>
            <a:ext cx="342900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1600" b="1" dirty="0" smtClean="0">
                <a:solidFill>
                  <a:schemeClr val="tx1"/>
                </a:solidFill>
              </a:rPr>
              <a:t>Catch ( 5 )</a:t>
            </a:r>
          </a:p>
          <a:p>
            <a:r>
              <a:rPr lang="en-GB" sz="1600" b="1" dirty="0" smtClean="0">
                <a:solidFill>
                  <a:schemeClr val="tx1"/>
                </a:solidFill>
              </a:rPr>
              <a:t>Poochyena Or Houndour</a:t>
            </a:r>
          </a:p>
          <a:p>
            <a:pPr algn="ctr"/>
            <a:endParaRPr lang="en-GB" sz="300" b="1" dirty="0" smtClean="0">
              <a:solidFill>
                <a:schemeClr val="tx1"/>
              </a:solidFill>
            </a:endParaRPr>
          </a:p>
          <a:p>
            <a:r>
              <a:rPr lang="en-GB" sz="1600" u="sng" dirty="0" smtClean="0">
                <a:solidFill>
                  <a:schemeClr val="tx1"/>
                </a:solidFill>
              </a:rPr>
              <a:t>Encounter</a:t>
            </a:r>
            <a:r>
              <a:rPr lang="en-GB" sz="1600" dirty="0" smtClean="0">
                <a:solidFill>
                  <a:schemeClr val="tx1"/>
                </a:solidFill>
              </a:rPr>
              <a:t> ( Sneasel )</a:t>
            </a:r>
            <a:endParaRPr lang="en-GB" sz="1600" dirty="0">
              <a:solidFill>
                <a:schemeClr val="tx1"/>
              </a:solidFill>
            </a:endParaRPr>
          </a:p>
        </p:txBody>
      </p:sp>
      <p:pic>
        <p:nvPicPr>
          <p:cNvPr id="25" name="Picture 24" descr="Gastly.png"/>
          <p:cNvPicPr>
            <a:picLocks noChangeAspect="1"/>
          </p:cNvPicPr>
          <p:nvPr/>
        </p:nvPicPr>
        <p:blipFill>
          <a:blip r:embed="rId4"/>
          <a:srcRect l="4999" t="9998" r="20018" b="5021"/>
          <a:stretch>
            <a:fillRect/>
          </a:stretch>
        </p:blipFill>
        <p:spPr>
          <a:xfrm flipH="1">
            <a:off x="228600" y="3810000"/>
            <a:ext cx="838200" cy="949959"/>
          </a:xfrm>
          <a:prstGeom prst="rect">
            <a:avLst/>
          </a:prstGeom>
        </p:spPr>
      </p:pic>
      <p:pic>
        <p:nvPicPr>
          <p:cNvPr id="28" name="Picture 27" descr="Zubat Male.png"/>
          <p:cNvPicPr>
            <a:picLocks noChangeAspect="1"/>
          </p:cNvPicPr>
          <p:nvPr/>
        </p:nvPicPr>
        <p:blipFill>
          <a:blip r:embed="rId5"/>
          <a:srcRect l="15623" t="34370" r="12512" b="34384"/>
          <a:stretch>
            <a:fillRect/>
          </a:stretch>
        </p:blipFill>
        <p:spPr>
          <a:xfrm flipH="1">
            <a:off x="152400" y="2286000"/>
            <a:ext cx="1143000" cy="496956"/>
          </a:xfrm>
          <a:prstGeom prst="rect">
            <a:avLst/>
          </a:prstGeom>
        </p:spPr>
      </p:pic>
      <p:pic>
        <p:nvPicPr>
          <p:cNvPr id="30" name="Picture 29" descr="Hoothoot.png"/>
          <p:cNvPicPr>
            <a:picLocks noChangeAspect="1"/>
          </p:cNvPicPr>
          <p:nvPr/>
        </p:nvPicPr>
        <p:blipFill>
          <a:blip r:embed="rId6"/>
          <a:srcRect l="21872" t="40619" r="25010" b="12512"/>
          <a:stretch>
            <a:fillRect/>
          </a:stretch>
        </p:blipFill>
        <p:spPr>
          <a:xfrm>
            <a:off x="6629400" y="2133600"/>
            <a:ext cx="762000" cy="672353"/>
          </a:xfrm>
          <a:prstGeom prst="rect">
            <a:avLst/>
          </a:prstGeom>
        </p:spPr>
      </p:pic>
      <p:pic>
        <p:nvPicPr>
          <p:cNvPr id="32" name="Picture 31" descr="Houndour.png"/>
          <p:cNvPicPr>
            <a:picLocks noChangeAspect="1"/>
          </p:cNvPicPr>
          <p:nvPr/>
        </p:nvPicPr>
        <p:blipFill>
          <a:blip r:embed="rId7"/>
          <a:srcRect l="37495" t="46868" r="37509" b="12512"/>
          <a:stretch>
            <a:fillRect/>
          </a:stretch>
        </p:blipFill>
        <p:spPr>
          <a:xfrm flipH="1">
            <a:off x="533400" y="2743200"/>
            <a:ext cx="609600" cy="990600"/>
          </a:xfrm>
          <a:prstGeom prst="rect">
            <a:avLst/>
          </a:prstGeom>
        </p:spPr>
      </p:pic>
      <p:pic>
        <p:nvPicPr>
          <p:cNvPr id="36" name="Picture 35" descr="Misdreavus.png"/>
          <p:cNvPicPr>
            <a:picLocks noChangeAspect="1"/>
          </p:cNvPicPr>
          <p:nvPr/>
        </p:nvPicPr>
        <p:blipFill>
          <a:blip r:embed="rId8"/>
          <a:srcRect l="28121" t="31246" r="28135" b="31259"/>
          <a:stretch>
            <a:fillRect/>
          </a:stretch>
        </p:blipFill>
        <p:spPr>
          <a:xfrm>
            <a:off x="4495800" y="3810000"/>
            <a:ext cx="889000" cy="762000"/>
          </a:xfrm>
          <a:prstGeom prst="rect">
            <a:avLst/>
          </a:prstGeom>
        </p:spPr>
      </p:pic>
      <p:pic>
        <p:nvPicPr>
          <p:cNvPr id="38" name="Picture 37" descr="Duskull.png"/>
          <p:cNvPicPr>
            <a:picLocks noChangeAspect="1"/>
          </p:cNvPicPr>
          <p:nvPr/>
        </p:nvPicPr>
        <p:blipFill>
          <a:blip r:embed="rId9"/>
          <a:srcRect l="28121" t="15623" r="28135" b="34384"/>
          <a:stretch>
            <a:fillRect/>
          </a:stretch>
        </p:blipFill>
        <p:spPr>
          <a:xfrm flipH="1">
            <a:off x="552450" y="1219200"/>
            <a:ext cx="742950" cy="849086"/>
          </a:xfrm>
          <a:prstGeom prst="rect">
            <a:avLst/>
          </a:prstGeom>
        </p:spPr>
      </p:pic>
      <p:pic>
        <p:nvPicPr>
          <p:cNvPr id="40" name="Picture 39" descr="Poochyena.png"/>
          <p:cNvPicPr>
            <a:picLocks noChangeAspect="1"/>
          </p:cNvPicPr>
          <p:nvPr/>
        </p:nvPicPr>
        <p:blipFill>
          <a:blip r:embed="rId10"/>
          <a:srcRect l="28121" t="46868" r="28135" b="12512"/>
          <a:stretch>
            <a:fillRect/>
          </a:stretch>
        </p:blipFill>
        <p:spPr>
          <a:xfrm>
            <a:off x="6096000" y="2590800"/>
            <a:ext cx="1066800" cy="990600"/>
          </a:xfrm>
          <a:prstGeom prst="rect">
            <a:avLst/>
          </a:prstGeom>
        </p:spPr>
      </p:pic>
      <p:pic>
        <p:nvPicPr>
          <p:cNvPr id="39" name="Picture 38" descr="Poochyena Shiny.png"/>
          <p:cNvPicPr>
            <a:picLocks noChangeAspect="1"/>
          </p:cNvPicPr>
          <p:nvPr/>
        </p:nvPicPr>
        <p:blipFill>
          <a:blip r:embed="rId11"/>
          <a:srcRect l="28121" t="46868" r="28135" b="12512"/>
          <a:stretch>
            <a:fillRect/>
          </a:stretch>
        </p:blipFill>
        <p:spPr>
          <a:xfrm>
            <a:off x="6324600" y="2743200"/>
            <a:ext cx="1066800" cy="990600"/>
          </a:xfrm>
          <a:prstGeom prst="rect">
            <a:avLst/>
          </a:prstGeom>
        </p:spPr>
      </p:pic>
      <p:pic>
        <p:nvPicPr>
          <p:cNvPr id="41" name="Picture 40" descr="Duskull Shiny.png"/>
          <p:cNvPicPr>
            <a:picLocks noChangeAspect="1"/>
          </p:cNvPicPr>
          <p:nvPr/>
        </p:nvPicPr>
        <p:blipFill>
          <a:blip r:embed="rId12"/>
          <a:srcRect l="28128" t="15630" r="28128" b="34377"/>
          <a:stretch>
            <a:fillRect/>
          </a:stretch>
        </p:blipFill>
        <p:spPr>
          <a:xfrm flipH="1">
            <a:off x="152400" y="1447800"/>
            <a:ext cx="800100" cy="914400"/>
          </a:xfrm>
          <a:prstGeom prst="rect">
            <a:avLst/>
          </a:prstGeom>
        </p:spPr>
      </p:pic>
      <p:pic>
        <p:nvPicPr>
          <p:cNvPr id="42" name="Picture 41" descr="Houndour Shiny.png"/>
          <p:cNvPicPr>
            <a:picLocks noChangeAspect="1"/>
          </p:cNvPicPr>
          <p:nvPr/>
        </p:nvPicPr>
        <p:blipFill>
          <a:blip r:embed="rId13"/>
          <a:srcRect l="37495" t="49993" r="34384" b="12512"/>
          <a:stretch>
            <a:fillRect/>
          </a:stretch>
        </p:blipFill>
        <p:spPr>
          <a:xfrm flipH="1">
            <a:off x="152400" y="2895600"/>
            <a:ext cx="685800" cy="914400"/>
          </a:xfrm>
          <a:prstGeom prst="rect">
            <a:avLst/>
          </a:prstGeom>
        </p:spPr>
      </p:pic>
      <p:pic>
        <p:nvPicPr>
          <p:cNvPr id="49" name="Picture 48" descr="Shuppet.png"/>
          <p:cNvPicPr>
            <a:picLocks noChangeAspect="1"/>
          </p:cNvPicPr>
          <p:nvPr/>
        </p:nvPicPr>
        <p:blipFill>
          <a:blip r:embed="rId14"/>
          <a:srcRect l="31246" t="31246" r="37509" b="25011"/>
          <a:stretch>
            <a:fillRect/>
          </a:stretch>
        </p:blipFill>
        <p:spPr>
          <a:xfrm>
            <a:off x="6694714" y="1219200"/>
            <a:ext cx="544286" cy="762000"/>
          </a:xfrm>
          <a:prstGeom prst="rect">
            <a:avLst/>
          </a:prstGeom>
        </p:spPr>
      </p:pic>
      <p:pic>
        <p:nvPicPr>
          <p:cNvPr id="50" name="Picture 49" descr="Shuppet Shiny.png"/>
          <p:cNvPicPr>
            <a:picLocks noChangeAspect="1"/>
          </p:cNvPicPr>
          <p:nvPr/>
        </p:nvPicPr>
        <p:blipFill>
          <a:blip r:embed="rId15"/>
          <a:srcRect l="31245" t="31246" r="37509" b="25010"/>
          <a:stretch>
            <a:fillRect/>
          </a:stretch>
        </p:blipFill>
        <p:spPr>
          <a:xfrm>
            <a:off x="6466114" y="1447800"/>
            <a:ext cx="544286" cy="762000"/>
          </a:xfrm>
          <a:prstGeom prst="rect">
            <a:avLst/>
          </a:prstGeom>
        </p:spPr>
      </p:pic>
      <p:pic>
        <p:nvPicPr>
          <p:cNvPr id="52" name="Picture 51" descr="Drifloon.png"/>
          <p:cNvPicPr>
            <a:picLocks noChangeAspect="1"/>
          </p:cNvPicPr>
          <p:nvPr/>
        </p:nvPicPr>
        <p:blipFill>
          <a:blip r:embed="rId16"/>
          <a:srcRect l="34370" t="28121" r="37509" b="21886"/>
          <a:stretch>
            <a:fillRect/>
          </a:stretch>
        </p:blipFill>
        <p:spPr>
          <a:xfrm flipH="1">
            <a:off x="1447800" y="3733800"/>
            <a:ext cx="557213" cy="990600"/>
          </a:xfrm>
          <a:prstGeom prst="rect">
            <a:avLst/>
          </a:prstGeom>
        </p:spPr>
      </p:pic>
      <p:pic>
        <p:nvPicPr>
          <p:cNvPr id="53" name="Picture 52" descr="Drifloon_shiny.png"/>
          <p:cNvPicPr>
            <a:picLocks noChangeAspect="1"/>
          </p:cNvPicPr>
          <p:nvPr/>
        </p:nvPicPr>
        <p:blipFill>
          <a:blip r:embed="rId17"/>
          <a:srcRect l="37502" t="28128" r="37502" b="21879"/>
          <a:stretch>
            <a:fillRect/>
          </a:stretch>
        </p:blipFill>
        <p:spPr>
          <a:xfrm>
            <a:off x="5562600" y="3733800"/>
            <a:ext cx="457200" cy="914400"/>
          </a:xfrm>
          <a:prstGeom prst="rect">
            <a:avLst/>
          </a:prstGeom>
        </p:spPr>
      </p:pic>
      <p:pic>
        <p:nvPicPr>
          <p:cNvPr id="55" name="Picture 54" descr="Spiritomb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276600" y="1219200"/>
            <a:ext cx="838200" cy="838200"/>
          </a:xfrm>
          <a:prstGeom prst="rect">
            <a:avLst/>
          </a:prstGeom>
        </p:spPr>
      </p:pic>
      <p:pic>
        <p:nvPicPr>
          <p:cNvPr id="58" name="Picture 57" descr="Stunky.png"/>
          <p:cNvPicPr>
            <a:picLocks noChangeAspect="1"/>
          </p:cNvPicPr>
          <p:nvPr/>
        </p:nvPicPr>
        <p:blipFill>
          <a:blip r:embed="rId19"/>
          <a:srcRect l="12498" t="31246" r="12512" b="9387"/>
          <a:stretch>
            <a:fillRect/>
          </a:stretch>
        </p:blipFill>
        <p:spPr>
          <a:xfrm>
            <a:off x="6324600" y="4038600"/>
            <a:ext cx="838200" cy="663575"/>
          </a:xfrm>
          <a:prstGeom prst="rect">
            <a:avLst/>
          </a:prstGeom>
        </p:spPr>
      </p:pic>
      <p:sp>
        <p:nvSpPr>
          <p:cNvPr id="60" name="Rounded Rectangle 59"/>
          <p:cNvSpPr/>
          <p:nvPr/>
        </p:nvSpPr>
        <p:spPr>
          <a:xfrm>
            <a:off x="228600" y="5715000"/>
            <a:ext cx="3429000" cy="914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b="1" dirty="0" smtClean="0">
                <a:solidFill>
                  <a:schemeClr val="tx1"/>
                </a:solidFill>
              </a:rPr>
              <a:t>Catch ( 5 ) Dark Type Pokemon</a:t>
            </a:r>
          </a:p>
          <a:p>
            <a:pPr algn="ctr"/>
            <a:endParaRPr lang="en-GB" sz="1500" u="sng" dirty="0" smtClean="0">
              <a:solidFill>
                <a:schemeClr val="tx1"/>
              </a:solidFill>
            </a:endParaRPr>
          </a:p>
          <a:p>
            <a:pPr algn="ctr"/>
            <a:r>
              <a:rPr lang="en-GB" u="sng" dirty="0" smtClean="0">
                <a:solidFill>
                  <a:schemeClr val="tx1"/>
                </a:solidFill>
              </a:rPr>
              <a:t>Stardust</a:t>
            </a:r>
            <a:r>
              <a:rPr lang="en-GB" dirty="0" smtClean="0">
                <a:solidFill>
                  <a:schemeClr val="tx1"/>
                </a:solidFill>
              </a:rPr>
              <a:t> ( x500 )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61" name="Picture 60" descr="Rare Candy.pn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629400" y="4953000"/>
            <a:ext cx="685800" cy="685800"/>
          </a:xfrm>
          <a:prstGeom prst="rect">
            <a:avLst/>
          </a:prstGeom>
        </p:spPr>
      </p:pic>
      <p:pic>
        <p:nvPicPr>
          <p:cNvPr id="62" name="Picture 61" descr="Sableye.png"/>
          <p:cNvPicPr>
            <a:picLocks noChangeAspect="1"/>
          </p:cNvPicPr>
          <p:nvPr/>
        </p:nvPicPr>
        <p:blipFill>
          <a:blip r:embed="rId21"/>
          <a:srcRect l="34370" t="46869" r="37509" b="12512"/>
          <a:stretch>
            <a:fillRect/>
          </a:stretch>
        </p:blipFill>
        <p:spPr>
          <a:xfrm flipH="1">
            <a:off x="3886200" y="5867400"/>
            <a:ext cx="533400" cy="770467"/>
          </a:xfrm>
          <a:prstGeom prst="rect">
            <a:avLst/>
          </a:prstGeom>
        </p:spPr>
      </p:pic>
      <p:pic>
        <p:nvPicPr>
          <p:cNvPr id="63" name="Picture 62" descr="Sableye Shiny.png"/>
          <p:cNvPicPr>
            <a:picLocks noChangeAspect="1"/>
          </p:cNvPicPr>
          <p:nvPr/>
        </p:nvPicPr>
        <p:blipFill>
          <a:blip r:embed="rId22"/>
          <a:srcRect l="34370" t="46868" r="37509" b="12512"/>
          <a:stretch>
            <a:fillRect/>
          </a:stretch>
        </p:blipFill>
        <p:spPr>
          <a:xfrm>
            <a:off x="6781800" y="5867400"/>
            <a:ext cx="533400" cy="770466"/>
          </a:xfrm>
          <a:prstGeom prst="rect">
            <a:avLst/>
          </a:prstGeom>
        </p:spPr>
      </p:pic>
      <p:pic>
        <p:nvPicPr>
          <p:cNvPr id="64" name="Picture 63" descr="Sneasel Male.png"/>
          <p:cNvPicPr>
            <a:picLocks noChangeAspect="1"/>
          </p:cNvPicPr>
          <p:nvPr/>
        </p:nvPicPr>
        <p:blipFill>
          <a:blip r:embed="rId23"/>
          <a:srcRect l="34370" t="37495" r="28135" b="9388"/>
          <a:stretch>
            <a:fillRect/>
          </a:stretch>
        </p:blipFill>
        <p:spPr>
          <a:xfrm>
            <a:off x="2667000" y="4775200"/>
            <a:ext cx="609600" cy="863600"/>
          </a:xfrm>
          <a:prstGeom prst="rect">
            <a:avLst/>
          </a:prstGeom>
        </p:spPr>
      </p:pic>
      <p:pic>
        <p:nvPicPr>
          <p:cNvPr id="65" name="Picture 64" descr="Stardust.png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3048000" y="5791200"/>
            <a:ext cx="838200" cy="838200"/>
          </a:xfrm>
          <a:prstGeom prst="rect">
            <a:avLst/>
          </a:prstGeom>
        </p:spPr>
      </p:pic>
      <p:sp>
        <p:nvSpPr>
          <p:cNvPr id="6" name="Snip Same Side Corner Rectangle 5"/>
          <p:cNvSpPr/>
          <p:nvPr/>
        </p:nvSpPr>
        <p:spPr>
          <a:xfrm>
            <a:off x="152400" y="152400"/>
            <a:ext cx="7239000" cy="6553200"/>
          </a:xfrm>
          <a:prstGeom prst="snip2SameRect">
            <a:avLst/>
          </a:prstGeom>
          <a:noFill/>
          <a:ln w="38100" cap="sq" cmpd="sng">
            <a:solidFill>
              <a:srgbClr val="8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61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Retro John</dc:creator>
  <cp:lastModifiedBy>Retro John</cp:lastModifiedBy>
  <cp:revision>68</cp:revision>
  <dcterms:created xsi:type="dcterms:W3CDTF">2006-08-16T00:00:00Z</dcterms:created>
  <dcterms:modified xsi:type="dcterms:W3CDTF">2022-11-26T17:13:43Z</dcterms:modified>
</cp:coreProperties>
</file>