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432" autoAdjust="0"/>
  </p:normalViewPr>
  <p:slideViewPr>
    <p:cSldViewPr>
      <p:cViewPr varScale="1">
        <p:scale>
          <a:sx n="117" d="100"/>
          <a:sy n="117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bg-full-tablet.jpg"/>
          <p:cNvPicPr>
            <a:picLocks noChangeAspect="1"/>
          </p:cNvPicPr>
          <p:nvPr/>
        </p:nvPicPr>
        <p:blipFill>
          <a:blip r:embed="rId2"/>
          <a:srcRect r="36854" b="66291"/>
          <a:stretch>
            <a:fillRect/>
          </a:stretch>
        </p:blipFill>
        <p:spPr>
          <a:xfrm>
            <a:off x="76200" y="76200"/>
            <a:ext cx="7391400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6800" y="1828800"/>
            <a:ext cx="541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u="sng" dirty="0" smtClean="0"/>
              <a:t>Pokemon GO</a:t>
            </a:r>
          </a:p>
          <a:p>
            <a:pPr algn="ctr"/>
            <a:r>
              <a:rPr lang="en-GB" sz="2400" b="1" u="sng" dirty="0" smtClean="0"/>
              <a:t>Let’s GO Meltan Field Research Tasks</a:t>
            </a:r>
            <a:endParaRPr lang="en-GB" sz="2400" b="1" u="sng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2743200"/>
            <a:ext cx="57150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Let’s Go: Make an excellent throw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Encounter ( Pidgey Too Ditto 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3730823"/>
            <a:ext cx="57150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Let’s Go: Hatch 2 Eggs Encounter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 Aerodactyl – Shiny Change 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4724400"/>
            <a:ext cx="57150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Let’s Go: Evolve 2 Anorith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Encounter ( Scyther )</a:t>
            </a: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" y="5681990"/>
            <a:ext cx="7239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 algn="ctr"/>
            <a:r>
              <a:rPr lang="en-GB" sz="1100" b="1" u="sng" dirty="0" smtClean="0"/>
              <a:t>You will need of these for the Meltan quest line! Don’t catch it immediately, save it for that quest stage</a:t>
            </a:r>
            <a:endParaRPr lang="en-GB" sz="1400" u="sng" dirty="0" smtClean="0"/>
          </a:p>
        </p:txBody>
      </p:sp>
      <p:pic>
        <p:nvPicPr>
          <p:cNvPr id="37" name="Picture 36" descr="Aerodacty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43000" y="3581400"/>
            <a:ext cx="1143000" cy="1143000"/>
          </a:xfrm>
          <a:prstGeom prst="rect">
            <a:avLst/>
          </a:prstGeom>
        </p:spPr>
      </p:pic>
      <p:pic>
        <p:nvPicPr>
          <p:cNvPr id="38" name="Picture 37" descr="Aerodactyl Shin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581400"/>
            <a:ext cx="1143000" cy="1143000"/>
          </a:xfrm>
          <a:prstGeom prst="rect">
            <a:avLst/>
          </a:prstGeom>
        </p:spPr>
      </p:pic>
      <p:pic>
        <p:nvPicPr>
          <p:cNvPr id="39" name="Picture 38" descr="Ditto.png"/>
          <p:cNvPicPr>
            <a:picLocks noChangeAspect="1"/>
          </p:cNvPicPr>
          <p:nvPr/>
        </p:nvPicPr>
        <p:blipFill>
          <a:blip r:embed="rId5"/>
          <a:srcRect l="24007" t="39996" r="27997" b="16008"/>
          <a:stretch>
            <a:fillRect/>
          </a:stretch>
        </p:blipFill>
        <p:spPr>
          <a:xfrm>
            <a:off x="5334000" y="2743200"/>
            <a:ext cx="914400" cy="838200"/>
          </a:xfrm>
          <a:prstGeom prst="rect">
            <a:avLst/>
          </a:prstGeom>
        </p:spPr>
      </p:pic>
      <p:pic>
        <p:nvPicPr>
          <p:cNvPr id="40" name="Picture 39" descr="Scyther Ma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4419600"/>
            <a:ext cx="1219200" cy="1219200"/>
          </a:xfrm>
          <a:prstGeom prst="rect">
            <a:avLst/>
          </a:prstGeom>
        </p:spPr>
      </p:pic>
      <p:pic>
        <p:nvPicPr>
          <p:cNvPr id="41" name="Picture 40" descr="Scyther Ma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524000" y="4419600"/>
            <a:ext cx="1219200" cy="1219200"/>
          </a:xfrm>
          <a:prstGeom prst="rect">
            <a:avLst/>
          </a:prstGeom>
        </p:spPr>
      </p:pic>
      <p:pic>
        <p:nvPicPr>
          <p:cNvPr id="42" name="Picture 41" descr="Pidgey.png"/>
          <p:cNvPicPr>
            <a:picLocks noChangeAspect="1"/>
          </p:cNvPicPr>
          <p:nvPr/>
        </p:nvPicPr>
        <p:blipFill>
          <a:blip r:embed="rId7"/>
          <a:srcRect l="37509" t="49993" r="34370" b="15637"/>
          <a:stretch>
            <a:fillRect/>
          </a:stretch>
        </p:blipFill>
        <p:spPr>
          <a:xfrm flipH="1">
            <a:off x="1524000" y="2743200"/>
            <a:ext cx="685800" cy="8382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14400" y="3276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smtClean="0"/>
              <a:t>Stage 3</a:t>
            </a:r>
            <a:endParaRPr lang="en-GB" sz="1400" b="1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914400" y="42642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smtClean="0"/>
              <a:t>Stage 8</a:t>
            </a:r>
            <a:endParaRPr lang="en-GB" sz="1400" b="1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52548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smtClean="0"/>
              <a:t>Stage 7</a:t>
            </a:r>
            <a:endParaRPr lang="en-GB" sz="1400" b="1" u="sng" dirty="0"/>
          </a:p>
        </p:txBody>
      </p:sp>
      <p:pic>
        <p:nvPicPr>
          <p:cNvPr id="46" name="Picture 45" descr="133 Eevee.png"/>
          <p:cNvPicPr>
            <a:picLocks noChangeAspect="1"/>
          </p:cNvPicPr>
          <p:nvPr/>
        </p:nvPicPr>
        <p:blipFill>
          <a:blip r:embed="rId8"/>
          <a:srcRect b="30435"/>
          <a:stretch>
            <a:fillRect/>
          </a:stretch>
        </p:blipFill>
        <p:spPr>
          <a:xfrm>
            <a:off x="5105400" y="609600"/>
            <a:ext cx="1752600" cy="1219200"/>
          </a:xfrm>
          <a:prstGeom prst="rect">
            <a:avLst/>
          </a:prstGeom>
        </p:spPr>
      </p:pic>
      <p:pic>
        <p:nvPicPr>
          <p:cNvPr id="19" name="Picture 18" descr="pokemon-logo-e@2x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200000">
            <a:off x="5431880" y="192346"/>
            <a:ext cx="2184788" cy="957600"/>
          </a:xfrm>
          <a:prstGeom prst="rect">
            <a:avLst/>
          </a:prstGeom>
        </p:spPr>
      </p:pic>
      <p:pic>
        <p:nvPicPr>
          <p:cNvPr id="48" name="Picture 47" descr="025 Pikachu.png"/>
          <p:cNvPicPr>
            <a:picLocks noChangeAspect="1"/>
          </p:cNvPicPr>
          <p:nvPr/>
        </p:nvPicPr>
        <p:blipFill>
          <a:blip r:embed="rId10"/>
          <a:srcRect b="31579"/>
          <a:stretch>
            <a:fillRect/>
          </a:stretch>
        </p:blipFill>
        <p:spPr>
          <a:xfrm flipH="1">
            <a:off x="726831" y="762000"/>
            <a:ext cx="1559169" cy="1066800"/>
          </a:xfrm>
          <a:prstGeom prst="rect">
            <a:avLst/>
          </a:prstGeom>
        </p:spPr>
      </p:pic>
      <p:pic>
        <p:nvPicPr>
          <p:cNvPr id="21" name="Picture 20" descr="pokemon-logo-p@2x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1200000">
            <a:off x="2062" y="192538"/>
            <a:ext cx="2186003" cy="958133"/>
          </a:xfrm>
          <a:prstGeom prst="rect">
            <a:avLst/>
          </a:prstGeom>
        </p:spPr>
      </p:pic>
      <p:sp>
        <p:nvSpPr>
          <p:cNvPr id="5" name="Snip Same Side Corner Rectangle 4"/>
          <p:cNvSpPr/>
          <p:nvPr/>
        </p:nvSpPr>
        <p:spPr>
          <a:xfrm>
            <a:off x="152400" y="1828800"/>
            <a:ext cx="7239000" cy="4114800"/>
          </a:xfrm>
          <a:prstGeom prst="snip2SameRect">
            <a:avLst/>
          </a:prstGeom>
          <a:noFill/>
          <a:ln w="38100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47</cp:revision>
  <dcterms:created xsi:type="dcterms:W3CDTF">2006-08-16T00:00:00Z</dcterms:created>
  <dcterms:modified xsi:type="dcterms:W3CDTF">2019-04-25T19:05:00Z</dcterms:modified>
</cp:coreProperties>
</file>