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System Models in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Physical, Architectural, and Fundamental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System models provide abstract views of distributed systems</a:t>
            </a:r>
          </a:p>
          <a:p>
            <a:r>
              <a:t>• Help understand and reason about system behavior</a:t>
            </a:r>
          </a:p>
          <a:p>
            <a:r>
              <a:t>• Three main types of models:</a:t>
            </a:r>
          </a:p>
          <a:p>
            <a:r>
              <a:t>   - Physical Models</a:t>
            </a:r>
          </a:p>
          <a:p>
            <a:r>
              <a:t>   - Architectural Models</a:t>
            </a:r>
          </a:p>
          <a:p>
            <a:r>
              <a:t>   - Fundamental Models</a:t>
            </a:r>
          </a:p>
          <a:p>
            <a:r>
              <a:t>• Essential for system design and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Models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Represent hardware elements of distributed systems</a:t>
            </a:r>
          </a:p>
          <a:p>
            <a:r>
              <a:t>• Key components:</a:t>
            </a:r>
          </a:p>
          <a:p>
            <a:r>
              <a:t>   - Computers and devices</a:t>
            </a:r>
          </a:p>
          <a:p>
            <a:r>
              <a:t>   - Network connections</a:t>
            </a:r>
          </a:p>
          <a:p>
            <a:r>
              <a:t>   - Network types</a:t>
            </a:r>
          </a:p>
          <a:p>
            <a:r>
              <a:t>• Considers:</a:t>
            </a:r>
          </a:p>
          <a:p>
            <a:r>
              <a:t>   - System scale</a:t>
            </a:r>
          </a:p>
          <a:p>
            <a:r>
              <a:t>   - Network connectivity</a:t>
            </a:r>
          </a:p>
          <a:p>
            <a:r>
              <a:t>   - Hardware heterogeneity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Models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Describes system structure and relationships</a:t>
            </a:r>
          </a:p>
          <a:p>
            <a:r>
              <a:t>• Key architectural styles:</a:t>
            </a:r>
          </a:p>
          <a:p>
            <a:r>
              <a:t>   - Client-server</a:t>
            </a:r>
          </a:p>
          <a:p>
            <a:r>
              <a:t>   - Peer-to-peer</a:t>
            </a:r>
          </a:p>
          <a:p>
            <a:r>
              <a:t>   - Distributed objects</a:t>
            </a:r>
          </a:p>
          <a:p>
            <a:r>
              <a:t>• Components:</a:t>
            </a:r>
          </a:p>
          <a:p>
            <a:r>
              <a:t>   - Communicating entities</a:t>
            </a:r>
          </a:p>
          <a:p>
            <a:r>
              <a:t>   - Communication paradigms</a:t>
            </a:r>
          </a:p>
          <a:p>
            <a:r>
              <a:t>   - Roles and responsibilities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 Models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Abstract models for system properties</a:t>
            </a:r>
          </a:p>
          <a:p>
            <a:r>
              <a:t>• Three key models:</a:t>
            </a:r>
          </a:p>
          <a:p>
            <a:r>
              <a:t>   - Interaction Model</a:t>
            </a:r>
          </a:p>
          <a:p>
            <a:r>
              <a:t>   - Failure Model</a:t>
            </a:r>
          </a:p>
          <a:p>
            <a:r>
              <a:t>   - Security Model</a:t>
            </a:r>
          </a:p>
          <a:p>
            <a:r>
              <a:t>• Helps understand:</a:t>
            </a:r>
          </a:p>
          <a:p>
            <a:r>
              <a:t>   - System behavior</a:t>
            </a:r>
          </a:p>
          <a:p>
            <a:r>
              <a:t>   - Potential problems</a:t>
            </a:r>
          </a:p>
          <a:p>
            <a:r>
              <a:t>   - Design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• Heterogeneity</a:t>
            </a:r>
          </a:p>
          <a:p>
            <a:r>
              <a:t>• Openness</a:t>
            </a:r>
          </a:p>
          <a:p>
            <a:r>
              <a:t>• Security</a:t>
            </a:r>
          </a:p>
          <a:p>
            <a:r>
              <a:t>• Scalability</a:t>
            </a:r>
          </a:p>
          <a:p>
            <a:r>
              <a:t>• Failure handling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Solutions:</a:t>
            </a:r>
          </a:p>
          <a:p>
            <a:r>
              <a:t>• Middleware</a:t>
            </a:r>
          </a:p>
          <a:p>
            <a:r>
              <a:t>• Standard protocols</a:t>
            </a:r>
          </a:p>
          <a:p>
            <a:r>
              <a:t>• Security mechanisms</a:t>
            </a:r>
          </a:p>
          <a:p>
            <a:r>
              <a:t>• Distributed algorithms</a:t>
            </a:r>
          </a:p>
          <a:p>
            <a:r>
              <a:t>• Fault tolerance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System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provide different perspectives of distributed systems</a:t>
            </a:r>
          </a:p>
          <a:p>
            <a:r>
              <a:t>• Physical models focus on hardware infrastructure</a:t>
            </a:r>
          </a:p>
          <a:p>
            <a:r>
              <a:t>• Architectural models describe system structure</a:t>
            </a:r>
          </a:p>
          <a:p>
            <a:r>
              <a:t>• Fundamental models address core system properties</a:t>
            </a:r>
          </a:p>
          <a:p>
            <a:r>
              <a:t>• Understanding these models is crucial for:</a:t>
            </a:r>
          </a:p>
          <a:p>
            <a:r>
              <a:t>   - System design</a:t>
            </a:r>
          </a:p>
          <a:p>
            <a:r>
              <a:t>   - Implementation</a:t>
            </a:r>
          </a:p>
          <a:p>
            <a:r>
              <a:t>   - Problem solving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