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notes'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83EBFA7-6B15-46B6-90D1-FE60C97EE0A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r>
              <a:rPr b="0" lang="en-IN" sz="2000" spc="-1" strike="noStrike">
                <a:latin typeface="Arial"/>
              </a:rPr>
              <a:t>RMI (Remote Method Invocation) is a Java API that allows objects running in one Java Virtual Machine (JVM) to invoke methods on objects running in another JVM, potentially on different hosts.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</a:rPr>
              <a:t>It enables distributed computing by making remote object method calls appear as if they were local, handling all the underlying network communication and object serialization/deserialization transparently.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865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Communication between Distributed Objects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5. Event-Based Communication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Features: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Loose coupling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One-to-many communication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Topic-based routing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Content-based routing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6. Communication Middleware Services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Core Services: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Name services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Trading services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Security services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Transaction services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6. Communication Middleware Services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Support Features: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Load balancing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Fault tolerance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Quality of Service (QoS)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Monitoring and management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7. Communication Challenges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Technical Challenges 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Network latency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Bandwidth limitations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Partial failures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Network partitioning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7. Communication Challenges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Semantic Challenges 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Parameter passing semantics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Exception handling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Transaction boundaries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Consistency maintenance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8. Communication Optimizations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Performance: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Caching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Connection pooling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Request batching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Data compression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8. Communication Optimizations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Reliability: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Retry mechanisms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Timeout handling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Fault detection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Recovery procedures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9. Security Considerations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Authentication: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Identity verification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Access control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Credential management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9. Security Considerations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Communication Security: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Encryption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Secure channels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Message integrity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Non-repudiation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10. Implementation Considerations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Protocol Support: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TCP/IP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HTTP/HTTPS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Custom protocols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Protocol adaptation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1. Basic Communication Mechanisms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Remote Method Invocation (RMI)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Message Passing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Event-based Communication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Publish/Subscribe Models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10. Implementation Considerations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Interoperability: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Cross-platform support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Language independence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Protocol standards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Data format standards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2. Remote Method Invocation (Primary Method)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Synchronous communication pattern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Similar to local method calls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Provides location transparency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Handles parameter marshalling/unmarshalling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Manages remote object references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3. Key Components of Distributed Object Communication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Interface Definition: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Defines available methods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Specifies parameters and return types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Language-independent descriptions (e.g., IDL in CORBA)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Contract between client and server objects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3. Key Components of Distributed Object Communication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Parameter Passing: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By value (copying data)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By reference (passing object references)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Complex object serialization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Handling of distributed garbage collection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3. Key Components of Distributed Object Communication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c) Binding: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Static binding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Dynamic binding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Location services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Object references and naming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4. Communication Patterns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Synchronous: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Client waits for response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Direct method invocation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Blocking operations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4. Communication Patterns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b) Asynchronous: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Non-blocking calls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Callback mechanisms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Event notifications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Message queuing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5. Event-Based Communication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a) Components: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Event producers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Event consumers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Event channels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Event brokers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2025-01-20T16:41:01Z</dcterms:created>
  <dc:creator/>
  <dc:description/>
  <dc:language>en-IN</dc:language>
  <cp:lastModifiedBy/>
  <dcterms:modified xsi:type="dcterms:W3CDTF">2025-01-21T10:52:11Z</dcterms:modified>
  <cp:revision>3</cp:revision>
  <dc:subject/>
  <dc:title/>
</cp:coreProperties>
</file>