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Key Middleware Examples: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Java RMI (Java-only)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CORBA (Multi-language support: C++, Java, Python, etc.)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Differences from Traditional Object-Oriented Programming: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1. Class Concept: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Less prominent in distributed middleware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Multiple interpretations create complexity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Terms like 'factory' and 'template' preferred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Challenging in heterogeneous environments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Differences from Traditional Object-Oriented Programming: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2. Inheritance: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Uses interface inheritance (method signatures)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Different from traditional implementation inheritance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Adapted for distributed systems complexity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Focuses on scalability and heterogeneity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Core Elements Retained: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Strong encapsulation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Data abstraction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Connection to design methodologies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Additional Complexities and Required Functionality: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1. Inter-object Communication: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Remote method invocation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Distributed events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Notification services</a:t>
            </a:r>
            <a:endParaRPr b="0" lang="en-IN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2. Lifecycle Management: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Object creation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Migration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Deletion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Additional Complexities and Required Functionality: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3. Activation/Deactivation: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Resource Management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Object availability control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Memory and thread management</a:t>
            </a:r>
            <a:endParaRPr b="0" lang="en-IN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4. Persistence: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State maintenance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Survival across activation/deactivation cycles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Recovery from system failures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Additional Complexities and Required Functionality: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5. Additional Services 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Naming services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Security services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Transaction services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Additional Complexities and Required Functionality: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Key Benefits:</a:t>
            </a:r>
            <a:endParaRPr b="0" lang="en-IN" sz="28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Richer programming abstractions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Use of familiar programming languages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Access to object-oriented design principles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Integration with design tools and techniques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Standardization through organizations like OMG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Communication between distributed systems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1. Basic communication Mechanisms: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Remote Method Invocation (RMI)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Message Passing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Event-based Communication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Publish/Subscribe Models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Communication between distributed systems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2. Remote Method Invocation (Primary Method)</a:t>
            </a:r>
            <a:endParaRPr b="0" lang="en-IN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Synchronous communication pattern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Similar to local method calls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Provides location transparency</a:t>
            </a:r>
            <a:endParaRPr b="0" lang="en-IN" sz="2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Publish/Subscribe Models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Enables object-oriented programming model for distributed systems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Hides complexity of distributed programming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Uses remote method invocation as primary communication method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Can also use distributed events for communication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Key Benefits: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Strong encapsulation suitable for distributed programming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Clean separation between object specification and implementation through data abstraction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Supports dynamic and extensible solutions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Allows object introduction and replacement with compatible objects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Available Solutions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Java RMI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CORBA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Component-based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Developed to address limitations of distributed object middleware: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1. Problems with Object-based Middleware: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Implicit dependencies not described in interfaces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High programming complexity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Poor separation of distribution concerns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Limited deployment support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Component-based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Developed to address limitations of distributed object middleware: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2. Advantages of Component-based Approach: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Natural evolution from object-based approaches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Better handling of dependencies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Reduced programming complexity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Better separation of concerns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Improved deployment support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Component-based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Implementation Examples: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Enterprise JavaBeans (comprehensive solution)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Fractal (lightweight solution used for building middleware)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Component-based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Key Differences: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Component-based middleware builds upon and improves object-based approaches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Focuses on addressing practical development and deployment challenges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Provides better abstraction of distributed system complexities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Distributed object middleware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Historical Evolution (According to Emmerich):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Distributed Systems: Evolution from client-server to more sophisticated abstractions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Programming Languages: Progress from Simula-67 and Smalltalk to Java and C++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Software Engineering: Development of object-oriented design methods leading to UML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2025-01-20T09:58:45Z</dcterms:created>
  <dc:creator/>
  <dc:description/>
  <dc:language>en-IN</dc:language>
  <cp:lastModifiedBy/>
  <dcterms:modified xsi:type="dcterms:W3CDTF">2025-01-20T11:07:16Z</dcterms:modified>
  <cp:revision>2</cp:revision>
  <dc:subject/>
  <dc:title/>
</cp:coreProperties>
</file>