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37E8A45-A9D9-4AEA-BC9A-6A88BC081C45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1910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4400" spc="-1" strike="noStrike">
                <a:latin typeface="Arial"/>
              </a:rPr>
              <a:t>REMOTE PROCEDURE CALL(RPC)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4400" spc="-1" strike="noStrike">
                <a:latin typeface="Arial"/>
              </a:rPr>
              <a:t>1. Basic Components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Client(caller)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Server(callee)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Stub/Skelton code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Network protocol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4400" spc="-1" strike="noStrike">
                <a:latin typeface="Arial"/>
              </a:rPr>
              <a:t>2. How RPC Works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Client --&gt; Client Stub --&gt; Network --&gt; Server Stub --&gt; Server  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Server --&gt; Server Stub --&gt; Network --&gt; Client Stub --&gt; Client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4400" spc="-1" strike="noStrike">
                <a:latin typeface="Arial"/>
              </a:rPr>
              <a:t>3. Common RPC Frameworks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gRPC (Google's RPC framework)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XML-RPC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JSON-RPC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Apache Thrift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SOAP (Simple Object Access Protocol)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4400" spc="-1" strike="noStrike">
                <a:latin typeface="Arial"/>
              </a:rPr>
              <a:t>4. Example using Python and XML-RPC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2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# Server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from xmlrpc.server import SimpleXMLRPCServer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def add(x, y):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   </a:t>
            </a:r>
            <a:r>
              <a:rPr b="0" lang="en-IN" sz="3200" spc="-1" strike="noStrike">
                <a:latin typeface="Arial"/>
              </a:rPr>
              <a:t>return x + y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server = SimpleXMLRPCServer(("localhost", 8000))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server.register_function(add, "add")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server.serve_forever()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50" name="TextShape 3"/>
          <p:cNvSpPr txBox="1"/>
          <p:nvPr/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1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# Client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import xmlrpc.client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proxy = xmlrpc.client.ServerProxy("http://localhost:8000/")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result = proxy.add(5, 3)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print(result)  # Output: 8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4400" spc="-1" strike="noStrike">
                <a:latin typeface="Arial"/>
              </a:rPr>
              <a:t>5. Advantages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Location transparency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Platform/language independence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Familiar procedure call semantics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Simplified distributed computing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4400" spc="-1" strike="noStrike">
                <a:latin typeface="Arial"/>
              </a:rPr>
              <a:t>6. Disadvantages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Network latency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Limited data types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Potential security issues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More complex error handling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4400" spc="-1" strike="noStrike">
                <a:latin typeface="Arial"/>
              </a:rPr>
              <a:t>7. Best practices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Use secure transport (TLS/SSL)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Implement proper error handling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Consider timeout mechanisms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Cache frequently used results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Use compression for large payloads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RPC remains popular in microservices architectures and distributed systems, with modern implementations like gRPC offering features like streaming, authentication, and load balancing.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LibreOffice/6.1.5.2$Windows_X86_64 LibreOffice_project/90f8dcf33c87b3705e78202e3df5142b201bd805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2025-01-22T10:42:41Z</dcterms:created>
  <dc:creator/>
  <dc:description/>
  <dc:language>en-IN</dc:language>
  <cp:lastModifiedBy/>
  <dcterms:modified xsi:type="dcterms:W3CDTF">2025-01-22T11:01:24Z</dcterms:modified>
  <cp:revision>1</cp:revision>
  <dc:subject/>
  <dc:title/>
</cp:coreProperties>
</file>