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5509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49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E8D8F-9FFD-9711-7D96-52F730F751A8}"/>
              </a:ext>
            </a:extLst>
          </p:cNvPr>
          <p:cNvSpPr/>
          <p:nvPr userDrawn="1"/>
        </p:nvSpPr>
        <p:spPr>
          <a:xfrm>
            <a:off x="701336" y="6267635"/>
            <a:ext cx="5604028" cy="45384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FA716-BD05-5540-8EEF-646D5FA3793F}"/>
              </a:ext>
            </a:extLst>
          </p:cNvPr>
          <p:cNvSpPr/>
          <p:nvPr userDrawn="1"/>
        </p:nvSpPr>
        <p:spPr>
          <a:xfrm>
            <a:off x="6477924" y="6267635"/>
            <a:ext cx="2686050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757D3-442F-02B7-9358-D72BAEF838CE}"/>
              </a:ext>
            </a:extLst>
          </p:cNvPr>
          <p:cNvSpPr/>
          <p:nvPr userDrawn="1"/>
        </p:nvSpPr>
        <p:spPr>
          <a:xfrm>
            <a:off x="0" y="185738"/>
            <a:ext cx="8753383" cy="1242873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53" y="368300"/>
            <a:ext cx="7787381" cy="877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53" y="1822450"/>
            <a:ext cx="8444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2249" y="63071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695" y="6307137"/>
            <a:ext cx="5258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509" y="6307136"/>
            <a:ext cx="372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CBB483-E4CD-4E7D-8C8D-488FFAAFD9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3A7BD-B31A-EDAE-A212-ED0B8DBF0231}"/>
              </a:ext>
            </a:extLst>
          </p:cNvPr>
          <p:cNvSpPr/>
          <p:nvPr userDrawn="1"/>
        </p:nvSpPr>
        <p:spPr>
          <a:xfrm>
            <a:off x="124287" y="6267635"/>
            <a:ext cx="426129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01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Challenges in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Issues and Considerations in Modern Distributed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Summary of Key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Successfully addressing these challenges requires:</a:t>
            </a:r>
          </a:p>
          <a:p>
            <a:r>
              <a:t>• Careful system design</a:t>
            </a:r>
          </a:p>
          <a:p>
            <a:r>
              <a:t>• Appropriate middleware selection</a:t>
            </a:r>
          </a:p>
          <a:p>
            <a:r>
              <a:t>• Robust implementation strategies</a:t>
            </a:r>
          </a:p>
          <a:p>
            <a:r>
              <a:t>• Continuous monitoring and adaptation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Distributed Systems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 challenges faced in distributed systems:</a:t>
            </a:r>
          </a:p>
          <a:p>
            <a:r>
              <a:t>• Heterogeneity of components</a:t>
            </a:r>
          </a:p>
          <a:p>
            <a:r>
              <a:t>• System openness</a:t>
            </a:r>
          </a:p>
          <a:p>
            <a:r>
              <a:t>• Security concerns</a:t>
            </a:r>
          </a:p>
          <a:p>
            <a:r>
              <a:t>• Scalability requirements</a:t>
            </a:r>
          </a:p>
          <a:p>
            <a:r>
              <a:t>• Handling failures</a:t>
            </a:r>
          </a:p>
          <a:p>
            <a:r>
              <a:t>• Managing concurrency</a:t>
            </a:r>
          </a:p>
          <a:p>
            <a:r>
              <a:t>• Maintaining transparency</a:t>
            </a:r>
          </a:p>
          <a:p>
            <a:r>
              <a:t>• Ensuring quality of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Heterogeneity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Areas of Heterogeneity:</a:t>
            </a:r>
          </a:p>
          <a:p>
            <a:r>
              <a:t>• Networks</a:t>
            </a:r>
          </a:p>
          <a:p>
            <a:r>
              <a:t>• Computer hardware</a:t>
            </a:r>
          </a:p>
          <a:p>
            <a:r>
              <a:t>• Operating systems</a:t>
            </a:r>
          </a:p>
          <a:p>
            <a:r>
              <a:t>• Programming languages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Solutions:</a:t>
            </a:r>
          </a:p>
          <a:p>
            <a:r>
              <a:t>• Middleware</a:t>
            </a:r>
          </a:p>
          <a:p>
            <a:r>
              <a:t>• Standard protocols</a:t>
            </a:r>
          </a:p>
          <a:p>
            <a:r>
              <a:t>• Common data representations</a:t>
            </a:r>
          </a:p>
          <a:p>
            <a:r>
              <a:t>• Virtual machines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Openness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aspects of openness:</a:t>
            </a:r>
          </a:p>
          <a:p>
            <a:r>
              <a:t>• Published interfaces</a:t>
            </a:r>
          </a:p>
          <a:p>
            <a:r>
              <a:t>• Uniform communication mechanisms</a:t>
            </a:r>
          </a:p>
          <a:p>
            <a:r>
              <a:t>• Interoperability</a:t>
            </a:r>
          </a:p>
          <a:p>
            <a:r>
              <a:t>• Portability</a:t>
            </a:r>
          </a:p>
          <a:p>
            <a:r>
              <a:t>• Extensibility</a:t>
            </a:r>
          </a:p>
          <a:p>
            <a:r>
              <a:t>• Vendor independence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Security Components:</a:t>
            </a:r>
          </a:p>
          <a:p>
            <a:r>
              <a:t>• Confidentiality</a:t>
            </a:r>
          </a:p>
          <a:p>
            <a:r>
              <a:t>• Integrity</a:t>
            </a:r>
          </a:p>
          <a:p>
            <a:r>
              <a:t>• Availability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Key Concerns:</a:t>
            </a:r>
          </a:p>
          <a:p>
            <a:r>
              <a:t>• Authentication</a:t>
            </a:r>
          </a:p>
          <a:p>
            <a:r>
              <a:t>• Authorization</a:t>
            </a:r>
          </a:p>
          <a:p>
            <a:r>
              <a:t>• Denial of service attacks</a:t>
            </a:r>
          </a:p>
          <a:p>
            <a:r>
              <a:t>• Mobile code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Scaling considerations:</a:t>
            </a:r>
          </a:p>
          <a:p>
            <a:r>
              <a:t>• Controlling cost of physical resources</a:t>
            </a:r>
          </a:p>
          <a:p>
            <a:r>
              <a:t>• Managing performance loss</a:t>
            </a:r>
          </a:p>
          <a:p>
            <a:r>
              <a:t>• Preventing software resources exhaustion</a:t>
            </a:r>
          </a:p>
          <a:p>
            <a:r>
              <a:t>• Avoiding performance bottlenecks</a:t>
            </a:r>
          </a:p>
          <a:p>
            <a:r>
              <a:t>• Supporting increasing numbers of users</a:t>
            </a:r>
          </a:p>
          <a:p>
            <a:r>
              <a:t>• Handling growing data volumes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Failure Handling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Types of Failures:</a:t>
            </a:r>
          </a:p>
          <a:p>
            <a:r>
              <a:t>• Hardware failures</a:t>
            </a:r>
          </a:p>
          <a:p>
            <a:r>
              <a:t>• Network failures</a:t>
            </a:r>
          </a:p>
          <a:p>
            <a:r>
              <a:t>• Software failures</a:t>
            </a:r>
          </a:p>
          <a:p>
            <a:r>
              <a:t>• Partial failures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Handling Strategies:</a:t>
            </a:r>
          </a:p>
          <a:p>
            <a:r>
              <a:t>• Failure detection</a:t>
            </a:r>
          </a:p>
          <a:p>
            <a:r>
              <a:t>• Masking failures</a:t>
            </a:r>
          </a:p>
          <a:p>
            <a:r>
              <a:t>• Tolerating failures</a:t>
            </a:r>
          </a:p>
          <a:p>
            <a:r>
              <a:t>• Recovery mechanisms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Concurrency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Managing concurrent access:</a:t>
            </a:r>
          </a:p>
          <a:p>
            <a:r>
              <a:t>• Shared resources</a:t>
            </a:r>
          </a:p>
          <a:p>
            <a:r>
              <a:t>• Race conditions</a:t>
            </a:r>
          </a:p>
          <a:p>
            <a:r>
              <a:t>• Deadlock prevention</a:t>
            </a:r>
          </a:p>
          <a:p>
            <a:r>
              <a:t>• Consistency maintenance</a:t>
            </a:r>
          </a:p>
          <a:p>
            <a:r>
              <a:t>• Synchronization mechanisms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of Service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QoS Considerations:</a:t>
            </a:r>
          </a:p>
          <a:p>
            <a:r>
              <a:t>• Performance requirements</a:t>
            </a:r>
          </a:p>
          <a:p>
            <a:r>
              <a:t>• Reliability guarantees</a:t>
            </a:r>
          </a:p>
          <a:p>
            <a:r>
              <a:t>• Resource reservation</a:t>
            </a:r>
          </a:p>
          <a:p>
            <a:r>
              <a:t>• Timeliness guarantees</a:t>
            </a:r>
          </a:p>
          <a:p>
            <a:r>
              <a:t>• Adaptation to changing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Source Sans Pro Black</vt:lpstr>
      <vt:lpstr>Source Sans Pro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Patil</dc:creator>
  <cp:lastModifiedBy>Aditya Patil</cp:lastModifiedBy>
  <cp:revision>12</cp:revision>
  <dcterms:created xsi:type="dcterms:W3CDTF">2024-09-01T20:31:39Z</dcterms:created>
  <dcterms:modified xsi:type="dcterms:W3CDTF">2024-09-03T09:42:34Z</dcterms:modified>
</cp:coreProperties>
</file>