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135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AC7312-5529-B16B-DC80-D40C126B7E0A}"/>
              </a:ext>
            </a:extLst>
          </p:cNvPr>
          <p:cNvSpPr/>
          <p:nvPr userDrawn="1"/>
        </p:nvSpPr>
        <p:spPr>
          <a:xfrm>
            <a:off x="0" y="2379216"/>
            <a:ext cx="8753383" cy="1242873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187" y="2503503"/>
            <a:ext cx="8549196" cy="100646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741" y="3903878"/>
            <a:ext cx="8371642" cy="2369191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84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AC7312-5529-B16B-DC80-D40C126B7E0A}"/>
              </a:ext>
            </a:extLst>
          </p:cNvPr>
          <p:cNvSpPr/>
          <p:nvPr userDrawn="1"/>
        </p:nvSpPr>
        <p:spPr>
          <a:xfrm>
            <a:off x="0" y="2379216"/>
            <a:ext cx="8753383" cy="1242873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187" y="2503503"/>
            <a:ext cx="8549196" cy="100646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741" y="3903878"/>
            <a:ext cx="8371642" cy="2369191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73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5509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26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0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496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E8D8F-9FFD-9711-7D96-52F730F751A8}"/>
              </a:ext>
            </a:extLst>
          </p:cNvPr>
          <p:cNvSpPr/>
          <p:nvPr userDrawn="1"/>
        </p:nvSpPr>
        <p:spPr>
          <a:xfrm>
            <a:off x="701336" y="6267635"/>
            <a:ext cx="5604028" cy="453841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2FA716-BD05-5540-8EEF-646D5FA3793F}"/>
              </a:ext>
            </a:extLst>
          </p:cNvPr>
          <p:cNvSpPr/>
          <p:nvPr userDrawn="1"/>
        </p:nvSpPr>
        <p:spPr>
          <a:xfrm>
            <a:off x="6477924" y="6267635"/>
            <a:ext cx="2686050" cy="453841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F757D3-442F-02B7-9358-D72BAEF838CE}"/>
              </a:ext>
            </a:extLst>
          </p:cNvPr>
          <p:cNvSpPr/>
          <p:nvPr userDrawn="1"/>
        </p:nvSpPr>
        <p:spPr>
          <a:xfrm>
            <a:off x="0" y="185738"/>
            <a:ext cx="8753383" cy="1242873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053" y="368300"/>
            <a:ext cx="7787381" cy="877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053" y="1822450"/>
            <a:ext cx="84443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2249" y="630713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0839-7F69-4DC5-AFC7-B7D175ACA1FF}" type="datetimeFigureOut">
              <a:rPr lang="en-IN" smtClean="0"/>
              <a:t>03-09-2024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695" y="6307137"/>
            <a:ext cx="52583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509" y="6307136"/>
            <a:ext cx="372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FCBB483-E4CD-4E7D-8C8D-488FFAAFD9E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43A7BD-B31A-EDAE-A212-ED0B8DBF0231}"/>
              </a:ext>
            </a:extLst>
          </p:cNvPr>
          <p:cNvSpPr/>
          <p:nvPr userDrawn="1"/>
        </p:nvSpPr>
        <p:spPr>
          <a:xfrm>
            <a:off x="124287" y="6267635"/>
            <a:ext cx="426129" cy="453841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0013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Distributed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Fundamentals of Modern Distributed Computing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Distributed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distributed system is one in which hardware or software components located at networked computers communicate and coordinate their actions only by passing messages.</a:t>
            </a:r>
          </a:p>
          <a:p/>
          <a:p>
            <a:r>
              <a:t>Key Points:</a:t>
            </a:r>
          </a:p>
          <a:p>
            <a:r>
              <a:t>• Components are connected through a network</a:t>
            </a:r>
          </a:p>
          <a:p>
            <a:r>
              <a:t>• Components communicate via message passing</a:t>
            </a:r>
          </a:p>
          <a:p>
            <a:r>
              <a:t>• Components operate concurrently</a:t>
            </a:r>
          </a:p>
          <a:p>
            <a:r>
              <a:t>• No shared memory or physical clock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Characteristic: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Multiple components operate simultaneously</a:t>
            </a:r>
          </a:p>
          <a:p>
            <a:r>
              <a:t>• Resources can be accessed by multiple users/processes at the same time</a:t>
            </a:r>
          </a:p>
          <a:p>
            <a:r>
              <a:t>• Examples:</a:t>
            </a:r>
          </a:p>
          <a:p>
            <a:r>
              <a:t>    - Multiple users accessing shared web pages</a:t>
            </a:r>
          </a:p>
          <a:p>
            <a:r>
              <a:t>    - Multiple processes using shared printers</a:t>
            </a:r>
          </a:p>
          <a:p>
            <a:r>
              <a:t>    - Multiple clients accessing a database</a:t>
            </a:r>
          </a:p>
          <a:p>
            <a:r>
              <a:t>• Requires coordination and synchronization</a:t>
            </a:r>
          </a:p>
          <a:p>
            <a:r>
              <a:t>• System capacity can be increased by adding more resources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Characteristic: No Global Clock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Each computer has its own internal clock</a:t>
            </a:r>
          </a:p>
          <a:p>
            <a:r>
              <a:t>• No single global notion of the correct time</a:t>
            </a:r>
          </a:p>
          <a:p>
            <a:r>
              <a:t>• Coordination depends on message passing</a:t>
            </a:r>
          </a:p>
          <a:p>
            <a:r>
              <a:t>• Programs can't rely on synchronized time</a:t>
            </a:r>
          </a:p>
          <a:p>
            <a:r>
              <a:t>• Challenges:</a:t>
            </a:r>
          </a:p>
          <a:p>
            <a:r>
              <a:t>    - Ordering of events across nodes</a:t>
            </a:r>
          </a:p>
          <a:p>
            <a:r>
              <a:t>    - Coordination of activities</a:t>
            </a:r>
          </a:p>
          <a:p>
            <a:r>
              <a:t>    - Time-dependent operations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Characteristic: Independent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Components can fail independently</a:t>
            </a:r>
          </a:p>
          <a:p>
            <a:r>
              <a:t>• System continues to function despite partial failures</a:t>
            </a:r>
          </a:p>
          <a:p>
            <a:r>
              <a:t>• Types of failures:</a:t>
            </a:r>
          </a:p>
          <a:p>
            <a:r>
              <a:t>    - Network failures</a:t>
            </a:r>
          </a:p>
          <a:p>
            <a:r>
              <a:t>    - Process crashes</a:t>
            </a:r>
          </a:p>
          <a:p>
            <a:r>
              <a:t>    - Hardware failures</a:t>
            </a:r>
          </a:p>
          <a:p>
            <a:r>
              <a:t>• Failure handling challenges:</a:t>
            </a:r>
          </a:p>
          <a:p>
            <a:r>
              <a:t>    - Detection of failures</a:t>
            </a:r>
          </a:p>
          <a:p>
            <a:r>
              <a:t>    - Masking failures</a:t>
            </a:r>
          </a:p>
          <a:p>
            <a:r>
              <a:t>    - Recovery procedures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of Distributed Systems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Local Networks:</a:t>
            </a:r>
          </a:p>
          <a:p>
            <a:r>
              <a:t>• Corporate networks</a:t>
            </a:r>
          </a:p>
          <a:p>
            <a:r>
              <a:t>• Campus networks</a:t>
            </a:r>
          </a:p>
          <a:p>
            <a:r>
              <a:t>• Home networks</a:t>
            </a:r>
          </a:p>
          <a:p>
            <a:r>
              <a:t>• Factory networks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Global Networks:</a:t>
            </a:r>
          </a:p>
          <a:p>
            <a:r>
              <a:t>• The Internet</a:t>
            </a:r>
          </a:p>
          <a:p>
            <a:r>
              <a:t>• Mobile phone networks</a:t>
            </a:r>
          </a:p>
          <a:p>
            <a:r>
              <a:t>• Satellite networks</a:t>
            </a:r>
          </a:p>
          <a:p>
            <a:r>
              <a:t>• Cloud computing infrastructure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Black"/>
        <a:ea typeface=""/>
        <a:cs typeface=""/>
      </a:majorFont>
      <a:minorFont>
        <a:latin typeface="Source Sans Pr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Source Sans Pro Black</vt:lpstr>
      <vt:lpstr>Source Sans Pro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Patil</dc:creator>
  <cp:lastModifiedBy>Aditya Patil</cp:lastModifiedBy>
  <cp:revision>12</cp:revision>
  <dcterms:created xsi:type="dcterms:W3CDTF">2024-09-01T20:31:39Z</dcterms:created>
  <dcterms:modified xsi:type="dcterms:W3CDTF">2024-09-03T09:42:34Z</dcterms:modified>
</cp:coreProperties>
</file>