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EFA700FE-2D7B-45BB-80B5-95FC0A907EA2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378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Process and Threads:           Address Spaces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1. Address Space Overview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Definition:</a:t>
            </a:r>
            <a:r>
              <a:rPr b="0" lang="en-IN" sz="3200" spc="-1" strike="noStrike">
                <a:latin typeface="Arial"/>
              </a:rPr>
              <a:t> A unit of management for a process’s virtual memory.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Size:</a:t>
            </a:r>
            <a:r>
              <a:rPr b="0" lang="en-IN" sz="3200" spc="-1" strike="noStrike">
                <a:latin typeface="Arial"/>
              </a:rPr>
              <a:t> Typically large (up to 2³² or 2</a:t>
            </a:r>
            <a:r>
              <a:rPr b="0" lang="en-IN" sz="3600" spc="-1" strike="noStrike">
                <a:latin typeface="Arial"/>
              </a:rPr>
              <a:t>⁶⁴</a:t>
            </a:r>
            <a:r>
              <a:rPr b="0" lang="en-IN" sz="3200" spc="-1" strike="noStrike">
                <a:latin typeface="Arial"/>
              </a:rPr>
              <a:t> bytes).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Structure:</a:t>
            </a:r>
            <a:r>
              <a:rPr b="0" lang="en-IN" sz="3200" spc="-1" strike="noStrike">
                <a:latin typeface="Arial"/>
              </a:rPr>
              <a:t> Consists of one or more regions separated by inaccessible areas.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800" spc="-1" strike="noStrike">
                <a:latin typeface="Arial"/>
              </a:rPr>
              <a:t>Regions:</a:t>
            </a:r>
            <a:r>
              <a:rPr b="0" lang="en-IN" sz="2800" spc="-1" strike="noStrike">
                <a:latin typeface="Arial"/>
              </a:rPr>
              <a:t> Contiguous virtual memory areas accessible by the process’s threads.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800" spc="-1" strike="noStrike">
                <a:latin typeface="Arial"/>
              </a:rPr>
              <a:t>Non-Overlapping:</a:t>
            </a:r>
            <a:r>
              <a:rPr b="0" lang="en-IN" sz="2800" spc="-1" strike="noStrike">
                <a:latin typeface="Arial"/>
              </a:rPr>
              <a:t> Regions do not overlap and are separated by gaps to allow growth.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2. Region Properties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7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Each region is defined by: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800" spc="-1" strike="noStrike">
                <a:latin typeface="Arial"/>
              </a:rPr>
              <a:t>Extent:</a:t>
            </a:r>
            <a:r>
              <a:rPr b="0" lang="en-IN" sz="2800" spc="-1" strike="noStrike">
                <a:latin typeface="Arial"/>
              </a:rPr>
              <a:t> Lowest virtual address and size.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IN" sz="2800" spc="-1" strike="noStrike">
                <a:latin typeface="Arial"/>
              </a:rPr>
              <a:t>Permissions:</a:t>
            </a:r>
            <a:r>
              <a:rPr b="0" lang="en-IN" sz="2800" spc="-1" strike="noStrike">
                <a:latin typeface="Arial"/>
              </a:rPr>
              <a:t> Read, write, and execute permissions for threads.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 </a:t>
            </a:r>
            <a:r>
              <a:rPr b="1" lang="en-IN" sz="2800" spc="-1" strike="noStrike">
                <a:latin typeface="Arial"/>
              </a:rPr>
              <a:t>Growth:</a:t>
            </a:r>
            <a:r>
              <a:rPr b="0" lang="en-IN" sz="2800" spc="-1" strike="noStrike">
                <a:latin typeface="Arial"/>
              </a:rPr>
              <a:t> Can be extended upwards or downwards.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 </a:t>
            </a:r>
            <a:r>
              <a:rPr b="1" lang="en-IN" sz="2800" spc="-1" strike="noStrike">
                <a:latin typeface="Arial"/>
              </a:rPr>
              <a:t>Page-Oriented Model:</a:t>
            </a:r>
            <a:r>
              <a:rPr b="0" lang="en-IN" sz="2800" spc="-1" strike="noStrike">
                <a:latin typeface="Arial"/>
              </a:rPr>
              <a:t> Regions are managed in pages, not segments, to avoid overlap when extended.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3. UNIX Address Space Example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3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Three Regions: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IN" sz="2800" spc="-1" strike="noStrike">
                <a:latin typeface="Arial"/>
              </a:rPr>
              <a:t>Text Region:</a:t>
            </a:r>
            <a:r>
              <a:rPr b="0" lang="en-IN" sz="2800" spc="-1" strike="noStrike">
                <a:latin typeface="Arial"/>
              </a:rPr>
              <a:t> Contains program code (fixed and unmodifiable).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IN" sz="2800" spc="-1" strike="noStrike">
                <a:latin typeface="Arial"/>
              </a:rPr>
              <a:t>Heap:</a:t>
            </a:r>
            <a:r>
              <a:rPr b="0" lang="en-IN" sz="2800" spc="-1" strike="noStrike">
                <a:latin typeface="Arial"/>
              </a:rPr>
              <a:t> Initialized by program binary, extensible towards higher addresses.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Font typeface="StarSymbol"/>
              <a:buAutoNum type="arabicPeriod"/>
            </a:pPr>
            <a:r>
              <a:rPr b="1" lang="en-IN" sz="2800" spc="-1" strike="noStrike">
                <a:latin typeface="Arial"/>
              </a:rPr>
              <a:t>Stack: </a:t>
            </a:r>
            <a:r>
              <a:rPr b="0" lang="en-IN" sz="2800" spc="-1" strike="noStrike">
                <a:latin typeface="Arial"/>
              </a:rPr>
              <a:t>Extensible towards lower addresses.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Generalization:</a:t>
            </a:r>
            <a:r>
              <a:rPr b="0" lang="en-IN" sz="3200" spc="-1" strike="noStrike">
                <a:latin typeface="Arial"/>
              </a:rPr>
              <a:t> Modern systems support an indefinite number of regions, unlike UNIX’s fixed three-region model.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4. Motivation for Multiple Regions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49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6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Thread Stacks: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Each thread requires a separate stack region.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Benefits: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Detect stack limit violations.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Control stack growth.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Unallocated memory beyond the stack causes exceptions(e.g., page faults)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Alternative (heap-allocated stacks) makes limit detection difficult.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4. Motivation for Multiple Regions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File Mapping: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Files can be mapped into memory as byte arrays.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Virtual memory system ensures memory accesses reflect file storage.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Example: Mach kernel allows regions to correspond to arbitrary memory objects, not just files.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4. Motivation for Multiple Regions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3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54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Shared Memory: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Regions can be shared between processes or between a process and the kernel.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Shared regions are backed by the same physical memory.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Uses: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Libraries:</a:t>
            </a:r>
            <a:r>
              <a:rPr b="0" lang="en-IN" sz="2400" spc="-1" strike="noStrike">
                <a:latin typeface="Arial"/>
              </a:rPr>
              <a:t> Shared library code reduces memory waste.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Kernel:</a:t>
            </a:r>
            <a:r>
              <a:rPr b="0" lang="en-IN" sz="2400" spc="-1" strike="noStrike">
                <a:latin typeface="Arial"/>
              </a:rPr>
              <a:t> Kernel code/data mapped into every address space for efficient system calls.</a:t>
            </a:r>
            <a:endParaRPr b="0" lang="en-IN" sz="24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400" spc="-1" strike="noStrike">
                <a:latin typeface="Arial"/>
              </a:rPr>
              <a:t>Data Sharing:</a:t>
            </a:r>
            <a:r>
              <a:rPr b="0" lang="en-IN" sz="2400" spc="-1" strike="noStrike">
                <a:latin typeface="Arial"/>
              </a:rPr>
              <a:t> Efficient cooperation between processes or processes and the kernel.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5. Benefits of Shared Regions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49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Efficiency: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Shared libraries reduce memory usage by mapping a single copy into multiple processes.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Kernel mapping avoids address space switching during system calls.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Communication: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Shared memory regions enable efficient data sharing and communication between processes or processes and the kernel.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More efficient than message passing for large data transfers.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6. Key Takeaways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Address Space: </a:t>
            </a:r>
            <a:r>
              <a:rPr b="0" lang="en-IN" sz="3200" spc="-1" strike="noStrike">
                <a:latin typeface="Arial"/>
              </a:rPr>
              <a:t>A sparse set of disjoint regions for efficient memory management.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Regions: </a:t>
            </a:r>
            <a:r>
              <a:rPr b="0" lang="en-IN" sz="3200" spc="-1" strike="noStrike">
                <a:latin typeface="Arial"/>
              </a:rPr>
              <a:t>Enable flexible memory allocation, growth and sharing.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Shared Memory:</a:t>
            </a:r>
            <a:r>
              <a:rPr b="0" lang="en-IN" sz="3200" spc="-1" strike="noStrike">
                <a:latin typeface="Arial"/>
              </a:rPr>
              <a:t> Enhances performance and reduces redundancy in libraries, kernel operations, and inter-process communication.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2025-01-30T10:20:57Z</dcterms:created>
  <dc:creator/>
  <dc:description/>
  <dc:language>en-IN</dc:language>
  <cp:lastModifiedBy/>
  <dcterms:modified xsi:type="dcterms:W3CDTF">2025-01-30T10:57:33Z</dcterms:modified>
  <cp:revision>1</cp:revision>
  <dc:subject/>
  <dc:title/>
</cp:coreProperties>
</file>