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DC78E29-E0BD-407A-B2AF-9B20F57948D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170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PROTECTION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1. Types of illegitimate access to resources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Malicious or buggy code: Not only hostile code but also “benign” code with bugs can jeopardize system integrity.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Example – File with two operations (read, write):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Access rights: Smith can read/write, Jones can only read. If Jones manages to write, that’s a form of illegitimate access.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Sidestepping exported operations: Invoking unexposed operations (e.g., setFilePointerRandomly) is also illegitimate.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2. Protection at the language level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Type-safe languages (e.g., Sing#, Modula-3) restrict access to modules via references only.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If you don’t have a valid reference, you cannot invoke or manipulate the module.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Arbitrary pointer operations (possible in C/C++) are disallowed or significantly restricted.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3. Hardware-level protection with kernels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Kernel characteristics: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Remains loaded from system initialization with full (supervisor) access to hardware resources.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Manages the memory management unit (MMU) and CPU registers to ensure no illicit resource usage by processes.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Supervisor mode vs. user mode: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Most CPUs have a mode register (privileged/unprivileged).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Kernel code runs in supervisor mode (privileged instructions allowed).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User processes run in user mode (restricted instructions).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4. Address spaces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kernel sets up address spaces to protect itself and other processes.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Each address space has specific read/write/execute privileges.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A process cannot access memory outside its assigned address space.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User processes: Operate with user-level address spaces (restricted).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Kernel operations: Execute within the kernel’s address space (full privileges).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5. System calls and traps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Transition between user space and kernel space happens via special CPU exceptions (interrupts or system call traps).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system call trap instruction (e.g., TRAP) switches the processor to supervisor mode and jumps to a kernel handler function.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prevents user-level processes from directly manipulating hardware settings.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6. Performance Trade-off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Protection incurs overhead: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Switching address spaces costs many CPU cycles.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A system call trap is more expensive than a simple procedure call.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Designers must balance security and performance when building OS and middleware services.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2025-01-25T15:31:50Z</dcterms:created>
  <dc:creator/>
  <dc:description/>
  <dc:language>en-IN</dc:language>
  <cp:lastModifiedBy/>
  <dcterms:modified xsi:type="dcterms:W3CDTF">2025-01-25T15:45:28Z</dcterms:modified>
  <cp:revision>1</cp:revision>
  <dc:subject/>
  <dc:title/>
</cp:coreProperties>
</file>