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7454C96-47B0-4F2F-83F4-9EF68BC70C3C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0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4400" spc="-1" strike="noStrike">
                <a:latin typeface="Arial"/>
              </a:rPr>
              <a:t>THE OPERATING SYSTEM LAYER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4400" spc="-1" strike="noStrike">
                <a:latin typeface="Arial"/>
              </a:rPr>
              <a:t>1. Middleware-OS Performance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Users expect high performance from the combined middleware–OS stack.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Middleware runs on diverse OS–hardware platforms, leveraging OS abstractions for CPU, memory, and communication.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4400" spc="-1" strike="noStrike">
                <a:latin typeface="Arial"/>
              </a:rPr>
              <a:t>2. OS Role in Distributed Environment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The OS at each node provides local resource management (processing, storage, and communication).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Common OS services utilized by middleware include: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Communication libraries and protocols</a:t>
            </a:r>
            <a:endParaRPr b="0" lang="en-IN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Local resource allocation and protection mechanisms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4400" spc="-1" strike="noStrike">
                <a:latin typeface="Arial"/>
              </a:rPr>
              <a:t>3. Encapsulation and Protection Requirements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Components (kernels and servers) must provide encapsulation of resources (with clear interfaces for operations).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They must ensure protection of resources (e.g., file access permissions, device register security).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Concurrent processing must be supported so that multiple clients can share resources safely and transparently.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4400" spc="-1" strike="noStrike">
                <a:latin typeface="Arial"/>
              </a:rPr>
              <a:t>4. Invocation Mechanisms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Access to resources occurs through invocations (e.g., remote method calls, system calls).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 combination of libraries, kernels, and servers handle: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Communication: Passing of parameters/results locally or over a network</a:t>
            </a:r>
            <a:endParaRPr b="0" lang="en-IN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Scheduling: Deciding when and how the invoked operation runs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4400" spc="-1" strike="noStrike">
                <a:latin typeface="Arial"/>
              </a:rPr>
              <a:t>5. Core OS Services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3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Process and thread management: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Process creation/operations (process = address space + one or more threads)</a:t>
            </a:r>
            <a:endParaRPr b="0" lang="en-IN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Thread creation/scheduling/synchronization</a:t>
            </a:r>
            <a:endParaRPr b="0" lang="en-IN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Memory management: Physical and virtual memory allocation, efficient data copying/sharing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Communication manager: Data exchange between processes/threads on the same computer; some kernels also provide remote communication support.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Supervisor (Hardware Abstraction Layer in Windows): Handles interrupts, exceptions, memory management unit control, etc.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4400" spc="-1" strike="noStrike">
                <a:latin typeface="Arial"/>
              </a:rPr>
              <a:t>6. Portability and Implementation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OS code is generally written in high-level languages (C, C++, Modula-3).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Machine-dependent components are minimized (placed in a lower layer).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4400" spc="-1" strike="noStrike">
                <a:latin typeface="Arial"/>
              </a:rPr>
              <a:t>7. Shared-Memory Multiprocessors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Multiple processors share main memory; may also have private memory areas.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Symmetric processing architecture: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Each processor can run the same kernel.</a:t>
            </a:r>
            <a:endParaRPr b="0" lang="en-IN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Key data (e.g., runnable thread queue) is shared, but some data is private to each processor.</a:t>
            </a:r>
            <a:endParaRPr b="0" lang="en-IN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Multiprocessing benefits: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Particularly useful for high-performance servers handling concurrent requests.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4400" spc="-1" strike="noStrike">
                <a:latin typeface="Arial"/>
              </a:rPr>
              <a:t>8. Practical Use for Distributed Environments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High-performance servers on multiprocessors handle multiple threads serving client requests simultaneously.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Memory management, concurrency, and communication design are crucial for efficient distributed services.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LibreOffice/6.1.5.2$Windows_X86_64 LibreOffice_project/90f8dcf33c87b3705e78202e3df5142b201bd805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2025-01-25T15:20:39Z</dcterms:created>
  <dc:creator/>
  <dc:description/>
  <dc:language>en-IN</dc:language>
  <cp:lastModifiedBy/>
  <dcterms:modified xsi:type="dcterms:W3CDTF">2025-01-25T15:30:55Z</dcterms:modified>
  <cp:revision>1</cp:revision>
  <dc:subject/>
  <dc:title/>
</cp:coreProperties>
</file>