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0CEC-689E-8DED-20CB-9FDC9E39C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5EFB7-B885-C9FF-6F6D-090FC39A0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DBBA2-13E1-43E6-7206-81829444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7DFC-D580-4644-86BB-B7C59FAC934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E80B-6906-CDA0-9DEE-39F1EBE2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3665-63D6-9330-1B7B-1E185AF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9961-5CC9-4E95-AEB3-58D53EDA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F138-C3DE-D58A-AD93-7BE411DD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DC91A-8356-701A-CB52-22EE07F2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C02A-972D-B081-AB65-A54F8713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7DFC-D580-4644-86BB-B7C59FAC934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9A3C-36BC-6802-C78E-6072AB61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2C0E-6026-2B4A-E913-66012134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9961-5CC9-4E95-AEB3-58D53EDA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5A140-5765-2E61-32EE-8C5548E7B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C3F52-C8EA-D603-5EBF-EBA85F2C0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385B-6708-64E2-09E1-AD65CB1D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7DFC-D580-4644-86BB-B7C59FAC934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66E4-8ECD-EDFF-7345-1E002225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35A9-53D9-E6DA-899A-A719D0BF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9961-5CC9-4E95-AEB3-58D53EDA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4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F4CC-511E-2B25-F77C-06CCC809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1A59-F8C6-751F-BF00-36E15985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492A-6F29-A7B8-49C8-F16A0298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7DFC-D580-4644-86BB-B7C59FAC934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1092-0D19-9E1A-8D1F-2B8F1702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4CD8A-87F3-BB61-3D0F-CD9BF9E2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9961-5CC9-4E95-AEB3-58D53EDA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4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83FC-9FE6-763C-BC3B-1D1280913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7E409-204C-3FC0-592B-81E98340E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90199-7A85-8B89-C3CF-CB173DBC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7DFC-D580-4644-86BB-B7C59FAC934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2444-349C-C054-73FA-58681241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4E1F-6F55-B009-84F3-F387C50E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9961-5CC9-4E95-AEB3-58D53EDA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F0F0-969B-8154-1D76-0F9FBF08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323B-B19A-E939-BD97-3262C75D7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710C1-DB01-AE9C-1638-A7B6031E8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421D9-AC24-6C80-BCE2-B3403F41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7DFC-D580-4644-86BB-B7C59FAC934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B5AFC-02C9-0327-ECB7-AC2A1CA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E5B47-AB83-5410-9CFB-8ECC1494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9961-5CC9-4E95-AEB3-58D53EDA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AB5E-AFD0-DD43-597E-105812B6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41F57-8E6C-DB1F-C0E4-586A33924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3874B-7BC3-F806-D8ED-31E0204B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8E879-0496-E9D6-D9AB-F1C5757E5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C182-1A3B-A478-7B01-0CE603247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02659-58FE-83DD-3171-0E831CCA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7DFC-D580-4644-86BB-B7C59FAC934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600CC-5881-E32D-59A0-781A65EC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EEAB6-A029-56A7-A94A-A21C51B9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9961-5CC9-4E95-AEB3-58D53EDA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630F-8E0A-1462-D94A-5A20EC2C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5C5BB-0FA5-E49F-2DAB-8891F2A9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7DFC-D580-4644-86BB-B7C59FAC934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56D8E-5CAD-8050-FB97-CD846E52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EA7A3-A58E-208B-602B-94855266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9961-5CC9-4E95-AEB3-58D53EDA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F461F-7F19-CF77-3BB8-3A17AF96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7DFC-D580-4644-86BB-B7C59FAC934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A7F45-F119-14C0-FB8A-8ED69576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D09DF-313C-EB40-7C1A-BA509F6C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9961-5CC9-4E95-AEB3-58D53EDA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A08E-0B26-AB0F-1010-01078B3B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F9A7-B0B4-ECF4-2B8A-2B3151C2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53BF9-94A4-E52D-0C06-580F7A336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4F913-6053-06F0-22B0-B203D596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7DFC-D580-4644-86BB-B7C59FAC934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35A68-B6BD-4B07-17D9-3AFA748D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CE412-FECA-F9D4-3CAB-24E7DDBE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9961-5CC9-4E95-AEB3-58D53EDA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E848-1935-DCD2-11E3-9CBA23AC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BF42E-F599-69DD-C436-800237060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9F8C1-08E7-EED6-A822-E4AD628E2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D871A-CE37-76C4-3987-DD94E19F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7DFC-D580-4644-86BB-B7C59FAC934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50F8A-17F5-75D3-63EB-4E532F91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A56A0-B8AC-C016-C403-BE9E9B4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9961-5CC9-4E95-AEB3-58D53EDA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8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AAB6E-DF9F-EFDD-7163-A45F2A41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563F-57D6-8CBE-8B2D-90FBDCCC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27AD-ED54-0F81-8C1E-46C3F03DE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E7DFC-D580-4644-86BB-B7C59FAC934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6D141-AEBF-2193-5D1A-CF0AC2EF9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A9E1-8635-20B5-8B53-CCE7CE555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749961-5CC9-4E95-AEB3-58D53EDA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6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79EA-3230-8F69-AC8E-FE2F4562E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Transactions with Replicated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A2C2C-D6FD-48E6-3FFD-E61FC76E3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8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62A6-F593-6D2D-59E3-7D1C973E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CB90-D3E8-3C18-9042-3FF34278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Transactions on replicated data aim to maintain ACID properties (Atomicity, Consistency, Isolation, Durability) while ensuring one-copy serializability: the system behaves as if there's a single logical copy of data, even though multiple physical replicas exist. Challenges include coordinating replicas during failures, network partitions, and balancing consistency with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80707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66FB-D8AE-FB8F-F55A-E190B842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82AA-36C7-046A-C05C-D4D76546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architecture involves:</a:t>
            </a:r>
          </a:p>
          <a:p>
            <a:pPr marL="0" indent="0">
              <a:buNone/>
            </a:pPr>
            <a:r>
              <a:rPr lang="en-US" dirty="0"/>
              <a:t>•	Clients: Issue transactional requests (e.g., BEGIN, READ, WRITE, COMMIT). </a:t>
            </a:r>
          </a:p>
          <a:p>
            <a:pPr marL="0" indent="0">
              <a:buNone/>
            </a:pPr>
            <a:r>
              <a:rPr lang="en-US" dirty="0"/>
              <a:t>•	Front Ends (FEs): Route requests to replica managers (RMs). </a:t>
            </a:r>
          </a:p>
          <a:p>
            <a:pPr marL="0" indent="0">
              <a:buNone/>
            </a:pPr>
            <a:r>
              <a:rPr lang="en-US" dirty="0"/>
              <a:t>•	Replica Managers (RMs): Store replicas and coordinate to process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346887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ED46-BF17-A84E-87BF-0474C98D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Replication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A2F6-AF47-FD33-51FB-31C08364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Read-One/Write-All</a:t>
            </a:r>
          </a:p>
          <a:p>
            <a:r>
              <a:rPr lang="en-US" dirty="0"/>
              <a:t>Reads: Processed by one RM (minimizes latency). </a:t>
            </a:r>
          </a:p>
          <a:p>
            <a:r>
              <a:rPr lang="en-US" dirty="0"/>
              <a:t>Writes: Applied to all RMs (ensures consistency). </a:t>
            </a:r>
          </a:p>
          <a:p>
            <a:r>
              <a:rPr lang="en-US" dirty="0"/>
              <a:t>Use Case: Simple systems with high reliability.</a:t>
            </a:r>
          </a:p>
          <a:p>
            <a:pPr marL="0" indent="0">
              <a:buNone/>
            </a:pPr>
            <a:r>
              <a:rPr lang="en-US" dirty="0"/>
              <a:t>Trade-offs: Vulnerable to RM failures during writes. </a:t>
            </a:r>
          </a:p>
        </p:txBody>
      </p:sp>
    </p:spTree>
    <p:extLst>
      <p:ext uri="{BB962C8B-B14F-4D97-AF65-F5344CB8AC3E}">
        <p14:creationId xmlns:p14="http://schemas.microsoft.com/office/powerpoint/2010/main" val="163342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3FBF7-5D55-E15B-9469-76F2FB85C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8F9C-0E5E-F7FB-3666-B57158CE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Replication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716D-4193-57CE-AF76-864E4FD2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b. Available Copies</a:t>
            </a:r>
          </a:p>
          <a:p>
            <a:r>
              <a:rPr lang="en-US" dirty="0"/>
              <a:t>Reads: Processed by any available RM. </a:t>
            </a:r>
          </a:p>
          <a:p>
            <a:r>
              <a:rPr lang="en-US" dirty="0"/>
              <a:t>Writes: Applied to all available RMs (tolerates failures). </a:t>
            </a:r>
          </a:p>
          <a:p>
            <a:r>
              <a:rPr lang="en-US" dirty="0"/>
              <a:t>Failure Handling: Updates propagate to recovered RMs later.</a:t>
            </a:r>
          </a:p>
          <a:p>
            <a:pPr marL="0" indent="0">
              <a:buNone/>
            </a:pPr>
            <a:r>
              <a:rPr lang="en-US" dirty="0"/>
              <a:t>Example: If RM1 fails, writes proceed on RM2 and RM3. On recovery, RM1 syncs missed updates.</a:t>
            </a:r>
          </a:p>
        </p:txBody>
      </p:sp>
    </p:spTree>
    <p:extLst>
      <p:ext uri="{BB962C8B-B14F-4D97-AF65-F5344CB8AC3E}">
        <p14:creationId xmlns:p14="http://schemas.microsoft.com/office/powerpoint/2010/main" val="275227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Transactions with Replicated Data</vt:lpstr>
      <vt:lpstr>1. Introduction</vt:lpstr>
      <vt:lpstr>2. SYSTEM MODEL</vt:lpstr>
      <vt:lpstr>3. Replication Strategies</vt:lpstr>
      <vt:lpstr>3. Replication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Jhashuva U</dc:creator>
  <cp:lastModifiedBy>Jhashuva U</cp:lastModifiedBy>
  <cp:revision>1</cp:revision>
  <dcterms:created xsi:type="dcterms:W3CDTF">2025-04-11T07:53:53Z</dcterms:created>
  <dcterms:modified xsi:type="dcterms:W3CDTF">2025-04-11T08:08:13Z</dcterms:modified>
</cp:coreProperties>
</file>