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B075-A9E9-4557-892B-C6175D41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B5A5-0A30-40EA-A8D0-2BA0AB04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CC30-7EEC-4926-AF4F-689D6AD1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79B8-E77B-4224-AA38-A59393B7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758E-988B-4BF6-9E84-C4D040C8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91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E2C-59AF-4C40-B934-37663B85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A02C-2547-482D-8986-C8BF5D12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7DD6-8B91-4C57-8899-DD01790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4185-0840-468E-BF88-7BCCB6F2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753B-277D-4BC8-BA2C-FEF4B06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43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615B8-33EB-434B-ABC4-67D396D91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BF8C-26CD-4013-93F2-2A3E9F55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E5BC-D3FA-47E8-8318-7ADFD5EF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B3AA-A18F-470E-B5A3-B934BA0A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8A77-E18C-4232-ADD0-0576DE5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5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5FEF-E24D-4042-986D-FC175495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A217-3776-45A8-B6A3-2A4C4C5B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6A88-7B7E-4D6C-B349-A00CCF8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78EC-3F0F-4147-909A-875EFCA3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2471-54C8-4644-BB78-568DF7CB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43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CFDC-0A1B-4E64-8F8D-3B460688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B10BD-A294-418E-8200-10B32246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DBFA-9DBF-4A7D-BC2F-A81DA7AC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155A-370A-4B89-AC65-8AC9D68B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038-477C-4C59-BCA9-FFA9C42B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47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C311-A582-416F-B84D-AAD214D0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B508-77BB-4060-98CF-93F9EE7E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1F5B-2AA9-486F-BFBF-2C56F53B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0936-AF74-4776-921C-7D91501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658D-C31C-482E-BD26-5F23757E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01D9-FC6E-4E3B-B652-8270BB11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74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B9A8-456B-46D1-B4BC-D5BD5883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8B38-86D1-445F-91DB-1533D3E3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4479-6D2E-4E41-B2DC-08520C45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3F319-E36E-4CDB-BF7F-EA06254B0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A5363-D3C2-4D0C-B12C-02A3690AD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6D52A-1A9D-45CB-8F8E-716F44B2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51470-28ED-4D19-A42C-0E994C5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2E8F-4BD4-4AB2-A59B-48E7299B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1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DF4-60A2-4CE1-9569-38402E95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CDC14-9A47-4158-94EA-3EC3A8A1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7F871-05B3-4D31-9063-FCE29FB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33DF-4B07-442C-A0F8-B86FDE0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629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E9BCE-31EE-450A-AB96-B413D038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6194D-9416-43DC-93A9-0E4EDF0B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5135-B9BB-4C5E-84F6-102AF23C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39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41C6-C629-4C8E-8410-FD8E7283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C0E5-1EEF-4573-8D6A-D97E7E51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82DF-707F-42CF-A4A4-FA1FD7EA4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036D7-0BCD-4D04-8D07-13F0F8B5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A345-F2E6-4BDB-8F0B-D7BD032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7E18-6205-47A1-A87B-FA955F0B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0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5AEE-DA96-4CCD-A042-88498B3A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D5C99-2F10-4779-BECB-1F377750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DE46D-D028-4CC1-A545-1ECF222E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3CB6-0A22-4252-AB98-2840C9A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F58CE-C5E0-44A7-AE89-9DE06F32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3557-B9D6-43E6-871E-3E4A437B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453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6E175-9E2F-441F-976B-16ECC4EE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332D-1DD3-45B1-8560-89393984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3355-BC96-4D68-A7A2-F8DD964C9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6278-EAA3-4DEA-96A7-91AD5EB19298}" type="datetimeFigureOut">
              <a:rPr lang="en-ZA" smtClean="0"/>
              <a:t>2024/08/16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2843-A561-4217-A5B9-1AC2269CF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EAC-FC25-499A-B78A-1EF3C1D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03DE-3426-4F4F-9F20-341400554F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516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40A1-3947-4607-8F14-8BA667B99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Copyright and the Law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94492-2FB5-4587-B590-796C30304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19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9FC3-6479-4F5D-BF29-B2DF8B3D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8599-9515-4F6B-B997-06272D31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copyright provides to written </a:t>
            </a:r>
            <a:r>
              <a:rPr lang="en-US" dirty="0" err="1"/>
              <a:t>orartistic</a:t>
            </a:r>
            <a:r>
              <a:rPr lang="en-US" dirty="0"/>
              <a:t> work </a:t>
            </a:r>
          </a:p>
          <a:p>
            <a:r>
              <a:rPr lang="en-US" dirty="0"/>
              <a:t>Protected work may include: poetry, novels, songs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60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3ED-232B-428F-AC05-F2D68ECB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Exclusive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CC88-D9E9-4DAA-B632-65B6F268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copyright gives the author exclusive </a:t>
            </a:r>
            <a:r>
              <a:rPr lang="en-US" dirty="0" err="1"/>
              <a:t>rightsto</a:t>
            </a:r>
            <a:r>
              <a:rPr lang="en-US" dirty="0"/>
              <a:t> the use and duplication of work for a designated time </a:t>
            </a:r>
          </a:p>
          <a:p>
            <a:r>
              <a:rPr lang="en-US" dirty="0"/>
              <a:t>The Author may sell and or give up a </a:t>
            </a:r>
            <a:r>
              <a:rPr lang="en-US" dirty="0" err="1"/>
              <a:t>portionof</a:t>
            </a:r>
            <a:r>
              <a:rPr lang="en-US" dirty="0"/>
              <a:t> that right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118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E6EE-DED3-4A4F-ACFA-F2073371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Conveying Limited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E03C-32FC-4AE7-BA74-2221FCD4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 convey limited rights to the software through – </a:t>
            </a:r>
            <a:r>
              <a:rPr lang="en-US" dirty="0" err="1"/>
              <a:t>EndUser</a:t>
            </a:r>
            <a:r>
              <a:rPr lang="en-US" dirty="0"/>
              <a:t> </a:t>
            </a:r>
            <a:r>
              <a:rPr lang="en-US" dirty="0" err="1"/>
              <a:t>Licence</a:t>
            </a:r>
            <a:r>
              <a:rPr lang="en-US" dirty="0"/>
              <a:t> Agreement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0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201-A2C8-40A2-BA3B-C321A5A3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Copyright Infringement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CFE1-B50C-4632-BE92-2F2294F8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86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Copyright and the Law</vt:lpstr>
      <vt:lpstr>Definition</vt:lpstr>
      <vt:lpstr>Exclusive Rights</vt:lpstr>
      <vt:lpstr>Conveying Limited Rights</vt:lpstr>
      <vt:lpstr>Copyright Infringement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and the Law</dc:title>
  <dc:creator>Zaiyaan Jattiem</dc:creator>
  <cp:lastModifiedBy>Zaiyaan Jattiem</cp:lastModifiedBy>
  <cp:revision>1</cp:revision>
  <dcterms:created xsi:type="dcterms:W3CDTF">2024-08-16T07:36:27Z</dcterms:created>
  <dcterms:modified xsi:type="dcterms:W3CDTF">2024-08-16T07:40:08Z</dcterms:modified>
</cp:coreProperties>
</file>