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6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86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471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91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12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9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0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5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0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2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7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6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4861A-C0AF-471C-B9D3-817F900CB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4997" y="3064602"/>
            <a:ext cx="4702003" cy="728796"/>
          </a:xfrm>
        </p:spPr>
        <p:txBody>
          <a:bodyPr/>
          <a:lstStyle/>
          <a:p>
            <a:r>
              <a:rPr lang="ru-RU" sz="4000" dirty="0"/>
              <a:t>Александр Аношин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7D7DC-05AF-4971-B676-FF000A9CDF1C}"/>
              </a:ext>
            </a:extLst>
          </p:cNvPr>
          <p:cNvSpPr txBox="1"/>
          <p:nvPr/>
        </p:nvSpPr>
        <p:spPr>
          <a:xfrm>
            <a:off x="4778926" y="3793398"/>
            <a:ext cx="26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Проект</a:t>
            </a:r>
            <a:r>
              <a:rPr lang="en-US" dirty="0"/>
              <a:t>: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Подземелья</a:t>
            </a:r>
          </a:p>
        </p:txBody>
      </p:sp>
    </p:spTree>
    <p:extLst>
      <p:ext uri="{BB962C8B-B14F-4D97-AF65-F5344CB8AC3E}">
        <p14:creationId xmlns:p14="http://schemas.microsoft.com/office/powerpoint/2010/main" val="1581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561A63-69CF-4923-8422-C66B3A3E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56" y="411935"/>
            <a:ext cx="4061434" cy="30170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42998B-C189-4407-856C-229F1D9B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12" y="411935"/>
            <a:ext cx="4061434" cy="30170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A6C55B-E0B8-4833-A939-CCC1268A7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283" y="3599751"/>
            <a:ext cx="4061434" cy="30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4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A1DD8D-45B7-4A44-8B5C-F9966D9D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82" y="567699"/>
            <a:ext cx="4161813" cy="31213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69C655-34A9-4EE8-9F0D-0472D9B27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105" y="567699"/>
            <a:ext cx="4161813" cy="31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3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3610B3-3C47-4A73-8813-F7230C41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90" y="701703"/>
            <a:ext cx="4193939" cy="315621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9587A0-96F4-4477-A2BA-510C94BB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2" y="701703"/>
            <a:ext cx="4193939" cy="314884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F69000-95B5-4443-85EB-DFF79452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25" y="4144948"/>
            <a:ext cx="4552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6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4C3E1F0-7A5F-4D0D-BA12-BF251149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17" y="1304532"/>
            <a:ext cx="5708766" cy="42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8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8E49B-F19E-4F51-8D8A-C5C82C3597BA}"/>
              </a:ext>
            </a:extLst>
          </p:cNvPr>
          <p:cNvSpPr txBox="1"/>
          <p:nvPr/>
        </p:nvSpPr>
        <p:spPr>
          <a:xfrm>
            <a:off x="3514989" y="2816496"/>
            <a:ext cx="3473042" cy="488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874340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9</Words>
  <Application>Microsoft Office PowerPoint</Application>
  <PresentationFormat>Широкоэкранный</PresentationFormat>
  <Paragraphs>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Александр Аношин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Александр Аношин</dc:title>
  <dc:creator>Аношин Саша</dc:creator>
  <cp:lastModifiedBy>Аношин Саша</cp:lastModifiedBy>
  <cp:revision>4</cp:revision>
  <dcterms:created xsi:type="dcterms:W3CDTF">2021-04-29T16:56:44Z</dcterms:created>
  <dcterms:modified xsi:type="dcterms:W3CDTF">2021-04-29T18:09:54Z</dcterms:modified>
</cp:coreProperties>
</file>