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oppins Medium"/>
      <p:regular r:id="rId7"/>
      <p:bold r:id="rId8"/>
      <p:italic r:id="rId9"/>
      <p:boldItalic r:id="rId10"/>
    </p:embeddedFont>
    <p:embeddedFont>
      <p:font typeface="Poppins ExtraBold"/>
      <p:bold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oppinsExtraBold-bold.fntdata"/><Relationship Id="rId10" Type="http://schemas.openxmlformats.org/officeDocument/2006/relationships/font" Target="fonts/PoppinsMedium-boldItalic.fntdata"/><Relationship Id="rId12" Type="http://schemas.openxmlformats.org/officeDocument/2006/relationships/font" Target="fonts/PoppinsExtraBold-boldItalic.fntdata"/><Relationship Id="rId9" Type="http://schemas.openxmlformats.org/officeDocument/2006/relationships/font" Target="fonts/Poppins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oppinsMedium-regular.fntdata"/><Relationship Id="rId8" Type="http://schemas.openxmlformats.org/officeDocument/2006/relationships/font" Target="fonts/Poppins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0f7861e24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0f7861e24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078525"/>
            <a:ext cx="8520600" cy="13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500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5734200" cy="1190700"/>
          </a:xfrm>
          <a:prstGeom prst="rect">
            <a:avLst/>
          </a:prstGeom>
          <a:solidFill>
            <a:srgbClr val="B509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217800" y="270900"/>
            <a:ext cx="52986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17800" y="1323975"/>
            <a:ext cx="86964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Content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0"/>
            <a:ext cx="4781700" cy="5143500"/>
          </a:xfrm>
          <a:prstGeom prst="rect">
            <a:avLst/>
          </a:prstGeom>
          <a:solidFill>
            <a:srgbClr val="B509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162000" y="368825"/>
            <a:ext cx="44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66750" y="1533600"/>
            <a:ext cx="4048200" cy="3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Content">
  <p:cSld name="CUSTOM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4362300" y="0"/>
            <a:ext cx="4781700" cy="5143500"/>
          </a:xfrm>
          <a:prstGeom prst="rect">
            <a:avLst/>
          </a:prstGeom>
          <a:solidFill>
            <a:srgbClr val="B509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4524300" y="368825"/>
            <a:ext cx="44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729050" y="1533600"/>
            <a:ext cx="4048200" cy="3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3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0" y="0"/>
            <a:ext cx="5734200" cy="1190700"/>
          </a:xfrm>
          <a:prstGeom prst="rect">
            <a:avLst/>
          </a:prstGeom>
          <a:solidFill>
            <a:srgbClr val="B509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17800" y="270900"/>
            <a:ext cx="52986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7" name="Google Shape;27;p6"/>
          <p:cNvSpPr/>
          <p:nvPr/>
        </p:nvSpPr>
        <p:spPr>
          <a:xfrm>
            <a:off x="217800" y="1733550"/>
            <a:ext cx="1981200" cy="2524200"/>
          </a:xfrm>
          <a:prstGeom prst="rect">
            <a:avLst/>
          </a:prstGeom>
          <a:solidFill>
            <a:srgbClr val="B509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409825" y="1733550"/>
            <a:ext cx="1981200" cy="2524200"/>
          </a:xfrm>
          <a:prstGeom prst="rect">
            <a:avLst/>
          </a:prstGeom>
          <a:solidFill>
            <a:srgbClr val="B509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4601850" y="1733550"/>
            <a:ext cx="1981200" cy="2524200"/>
          </a:xfrm>
          <a:prstGeom prst="rect">
            <a:avLst/>
          </a:prstGeom>
          <a:solidFill>
            <a:srgbClr val="B509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6793875" y="1733550"/>
            <a:ext cx="1981200" cy="2524200"/>
          </a:xfrm>
          <a:prstGeom prst="rect">
            <a:avLst/>
          </a:prstGeom>
          <a:solidFill>
            <a:srgbClr val="B509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217950" y="1733550"/>
            <a:ext cx="19812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subTitle"/>
          </p:nvPr>
        </p:nvSpPr>
        <p:spPr>
          <a:xfrm>
            <a:off x="2409825" y="1733550"/>
            <a:ext cx="19812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3" type="subTitle"/>
          </p:nvPr>
        </p:nvSpPr>
        <p:spPr>
          <a:xfrm>
            <a:off x="4601850" y="1733550"/>
            <a:ext cx="19812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4" type="subTitle"/>
          </p:nvPr>
        </p:nvSpPr>
        <p:spPr>
          <a:xfrm>
            <a:off x="6793875" y="1733550"/>
            <a:ext cx="19812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5" type="body"/>
          </p:nvPr>
        </p:nvSpPr>
        <p:spPr>
          <a:xfrm>
            <a:off x="218025" y="2200275"/>
            <a:ext cx="19812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6" type="body"/>
          </p:nvPr>
        </p:nvSpPr>
        <p:spPr>
          <a:xfrm>
            <a:off x="2409825" y="2200275"/>
            <a:ext cx="19812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7" type="body"/>
          </p:nvPr>
        </p:nvSpPr>
        <p:spPr>
          <a:xfrm>
            <a:off x="4601850" y="2200275"/>
            <a:ext cx="19812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8" type="body"/>
          </p:nvPr>
        </p:nvSpPr>
        <p:spPr>
          <a:xfrm>
            <a:off x="6793875" y="2200275"/>
            <a:ext cx="19812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bliography">
  <p:cSld name="CUSTOM_4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0"/>
            <a:ext cx="5734200" cy="1190700"/>
          </a:xfrm>
          <a:prstGeom prst="rect">
            <a:avLst/>
          </a:prstGeom>
          <a:solidFill>
            <a:srgbClr val="B509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217800" y="270900"/>
            <a:ext cx="52986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71450" y="1381125"/>
            <a:ext cx="8801100" cy="723900"/>
          </a:xfrm>
          <a:prstGeom prst="rect">
            <a:avLst/>
          </a:prstGeom>
          <a:ln cap="flat" cmpd="sng" w="38100">
            <a:solidFill>
              <a:srgbClr val="B509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171450" y="2209800"/>
            <a:ext cx="8801100" cy="723900"/>
          </a:xfrm>
          <a:prstGeom prst="rect">
            <a:avLst/>
          </a:prstGeom>
          <a:ln cap="flat" cmpd="sng" w="38100">
            <a:solidFill>
              <a:srgbClr val="B509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171450" y="3038475"/>
            <a:ext cx="8801100" cy="723900"/>
          </a:xfrm>
          <a:prstGeom prst="rect">
            <a:avLst/>
          </a:prstGeom>
          <a:ln cap="flat" cmpd="sng" w="38100">
            <a:solidFill>
              <a:srgbClr val="B509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171450" y="3867150"/>
            <a:ext cx="8801100" cy="723900"/>
          </a:xfrm>
          <a:prstGeom prst="rect">
            <a:avLst/>
          </a:prstGeom>
          <a:ln cap="flat" cmpd="sng" w="38100">
            <a:solidFill>
              <a:srgbClr val="B509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Credits">
  <p:cSld name="CUSTOM_5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776250" y="476250"/>
            <a:ext cx="7591500" cy="4191000"/>
          </a:xfrm>
          <a:prstGeom prst="rect">
            <a:avLst/>
          </a:prstGeom>
          <a:solidFill>
            <a:srgbClr val="B509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/>
        </p:nvSpPr>
        <p:spPr>
          <a:xfrm>
            <a:off x="947700" y="1555800"/>
            <a:ext cx="7248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Theme by themed.us.to</a:t>
            </a:r>
            <a:endParaRPr sz="30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 Image from Unsplash</a:t>
            </a:r>
            <a:endParaRPr sz="30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Thanks for using the theme!</a:t>
            </a:r>
            <a:endParaRPr sz="30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-1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ExtraBold"/>
              <a:buNone/>
              <a:defRPr sz="2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Medium"/>
              <a:buChar char="●"/>
              <a:defRPr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○"/>
              <a:defRPr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■"/>
              <a:defRPr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●"/>
              <a:defRPr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○"/>
              <a:defRPr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■"/>
              <a:defRPr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●"/>
              <a:defRPr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○"/>
              <a:defRPr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■"/>
              <a:defRPr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ctrTitle"/>
          </p:nvPr>
        </p:nvSpPr>
        <p:spPr>
          <a:xfrm>
            <a:off x="311700" y="1078525"/>
            <a:ext cx="8520600" cy="13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Aurora</a:t>
            </a:r>
            <a:endParaRPr/>
          </a:p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311700" y="3500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theme by themed.us.to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urora - themed.us.t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