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ermanent Marker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ermanentMark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0e8613cd5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0e8613cd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hemed.us.to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0" y="966700"/>
            <a:ext cx="9144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-43525" y="4017475"/>
            <a:ext cx="9144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itle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-6750" y="2202600"/>
            <a:ext cx="9157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Content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45200" y="997188"/>
            <a:ext cx="421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282500" y="997188"/>
            <a:ext cx="4262700" cy="3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Content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266025" y="1363013"/>
            <a:ext cx="421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479225" y="1363013"/>
            <a:ext cx="4262700" cy="3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155850" y="161875"/>
            <a:ext cx="88323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222300" y="1274100"/>
            <a:ext cx="1901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subTitle"/>
          </p:nvPr>
        </p:nvSpPr>
        <p:spPr>
          <a:xfrm>
            <a:off x="2569851" y="1274100"/>
            <a:ext cx="1901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3" type="subTitle"/>
          </p:nvPr>
        </p:nvSpPr>
        <p:spPr>
          <a:xfrm>
            <a:off x="4828075" y="1274100"/>
            <a:ext cx="1901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4" type="subTitle"/>
          </p:nvPr>
        </p:nvSpPr>
        <p:spPr>
          <a:xfrm>
            <a:off x="7086301" y="1274100"/>
            <a:ext cx="1901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9pPr>
          </a:lstStyle>
          <a:p/>
        </p:txBody>
      </p:sp>
      <p:sp>
        <p:nvSpPr>
          <p:cNvPr id="26" name="Google Shape;26;p6"/>
          <p:cNvSpPr txBox="1"/>
          <p:nvPr>
            <p:ph idx="5" type="body"/>
          </p:nvPr>
        </p:nvSpPr>
        <p:spPr>
          <a:xfrm>
            <a:off x="222300" y="2393125"/>
            <a:ext cx="16650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6" type="body"/>
          </p:nvPr>
        </p:nvSpPr>
        <p:spPr>
          <a:xfrm>
            <a:off x="2687900" y="2393125"/>
            <a:ext cx="16650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7" type="body"/>
          </p:nvPr>
        </p:nvSpPr>
        <p:spPr>
          <a:xfrm>
            <a:off x="4946125" y="2393125"/>
            <a:ext cx="16650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8" type="body"/>
          </p:nvPr>
        </p:nvSpPr>
        <p:spPr>
          <a:xfrm>
            <a:off x="7204325" y="2393125"/>
            <a:ext cx="16650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bliography">
  <p:cSld name="CUSTOM_4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249425" y="1779700"/>
            <a:ext cx="8700300" cy="57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subTitle"/>
          </p:nvPr>
        </p:nvSpPr>
        <p:spPr>
          <a:xfrm>
            <a:off x="249425" y="2439825"/>
            <a:ext cx="8700300" cy="57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3" type="subTitle"/>
          </p:nvPr>
        </p:nvSpPr>
        <p:spPr>
          <a:xfrm>
            <a:off x="249425" y="3073400"/>
            <a:ext cx="8700300" cy="57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4" type="subTitle"/>
          </p:nvPr>
        </p:nvSpPr>
        <p:spPr>
          <a:xfrm>
            <a:off x="249425" y="3706975"/>
            <a:ext cx="8700300" cy="57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249550" y="148300"/>
            <a:ext cx="87003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5" type="subTitle"/>
          </p:nvPr>
        </p:nvSpPr>
        <p:spPr>
          <a:xfrm>
            <a:off x="249425" y="4340550"/>
            <a:ext cx="8700300" cy="57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Credit">
  <p:cSld name="CUSTOM_3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/>
        </p:nvSpPr>
        <p:spPr>
          <a:xfrm>
            <a:off x="0" y="1263900"/>
            <a:ext cx="91440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i="0" lang="en" sz="60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Theme Made by </a:t>
            </a:r>
            <a:r>
              <a:rPr i="0" lang="en" sz="6000" cap="none" strike="noStrike">
                <a:solidFill>
                  <a:schemeClr val="dk1"/>
                </a:solidFill>
                <a:uFill>
                  <a:noFill/>
                </a:uFill>
                <a:latin typeface="Permanent Marker"/>
                <a:ea typeface="Permanent Marker"/>
                <a:cs typeface="Permanent Marker"/>
                <a:sym typeface="Permanent Mark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themed.us.to</a:t>
            </a:r>
            <a:r>
              <a:rPr i="0" lang="en" sz="60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, Thanks for using this theme!</a:t>
            </a:r>
            <a:endParaRPr i="0" sz="6000" u="none" cap="none" strike="noStrike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63350" y="2202300"/>
            <a:ext cx="881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ermanent Marker"/>
                <a:ea typeface="Permanent Marker"/>
                <a:cs typeface="Permanent Marker"/>
                <a:sym typeface="Permanent Marker"/>
              </a:rPr>
              <a:t>Add a new Slide to begin!</a:t>
            </a:r>
            <a:endParaRPr sz="36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AC9A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ermanent Marker"/>
              <a:buNone/>
              <a:defRPr i="0" sz="36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rmanent Marker"/>
              <a:buChar char="●"/>
              <a:defRPr i="0" sz="18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indent="-3429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rmanent Marker"/>
              <a:buChar char="○"/>
              <a:defRPr i="0" sz="18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indent="-3429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rmanent Marker"/>
              <a:buChar char="■"/>
              <a:defRPr i="0" sz="18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indent="-3429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rmanent Marker"/>
              <a:buChar char="●"/>
              <a:defRPr i="0" sz="18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indent="-3429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rmanent Marker"/>
              <a:buChar char="○"/>
              <a:defRPr i="0" sz="18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indent="-342900" lvl="5" marL="2743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rmanent Marker"/>
              <a:buChar char="■"/>
              <a:defRPr i="0" sz="18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indent="-342900" lvl="6" marL="3200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rmanent Marker"/>
              <a:buChar char="●"/>
              <a:defRPr i="0" sz="18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indent="-342900" lvl="7" marL="3657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rmanent Marker"/>
              <a:buChar char="○"/>
              <a:defRPr i="0" sz="18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indent="-342900" lvl="8" marL="4114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ermanent Marker"/>
              <a:buChar char="■"/>
              <a:defRPr i="0" sz="1800" u="none" cap="none" strike="noStrik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0" y="966700"/>
            <a:ext cx="9144000" cy="1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-43525" y="4017475"/>
            <a:ext cx="91440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xed In - themed.us.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