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/>
  <p:sldSz cy="5143500" cx="9144000"/>
  <p:notesSz cx="6858000" cy="9144000"/>
  <p:embeddedFontLst>
    <p:embeddedFont>
      <p:font typeface="Amatic SC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font" Target="fonts/AmaticSC-regular.fntdata"/><Relationship Id="rId7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35375"/>
            <a:ext cx="9143982" cy="4725540"/>
          </a:xfrm>
          <a:prstGeom prst="flowChartDocument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0" y="1438575"/>
            <a:ext cx="9144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410075" y="4017475"/>
            <a:ext cx="26904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itle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647175"/>
            <a:ext cx="9144000" cy="3943575"/>
          </a:xfrm>
          <a:prstGeom prst="flowChartPunchedTape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0" y="1830263"/>
            <a:ext cx="91440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Content">
  <p:cSld name="CUSTOM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rot="5400000">
            <a:off x="4510163" y="520852"/>
            <a:ext cx="5165910" cy="4101786"/>
          </a:xfrm>
          <a:prstGeom prst="flowChartDocument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33125" y="651888"/>
            <a:ext cx="42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83625" y="1342513"/>
            <a:ext cx="4262700" cy="3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Content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 rot="-5400000">
            <a:off x="-532062" y="509652"/>
            <a:ext cx="5165910" cy="4101786"/>
          </a:xfrm>
          <a:prstGeom prst="flowChartDocument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4479225" y="629088"/>
            <a:ext cx="42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479225" y="1363013"/>
            <a:ext cx="4262700" cy="3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12" y="-40450"/>
            <a:ext cx="9143982" cy="1981908"/>
          </a:xfrm>
          <a:prstGeom prst="flowChartDocument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45165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/>
          <p:nvPr/>
        </p:nvSpPr>
        <p:spPr>
          <a:xfrm rot="5400000">
            <a:off x="224050" y="2313650"/>
            <a:ext cx="2076275" cy="1901000"/>
          </a:xfrm>
          <a:prstGeom prst="flowChartDisplay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/>
        </p:nvSpPr>
        <p:spPr>
          <a:xfrm rot="5400000">
            <a:off x="2482263" y="2285250"/>
            <a:ext cx="2076275" cy="1901000"/>
          </a:xfrm>
          <a:prstGeom prst="flowChartDisplay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 rot="5400000">
            <a:off x="4740475" y="2285250"/>
            <a:ext cx="2076275" cy="1901000"/>
          </a:xfrm>
          <a:prstGeom prst="flowChartDisplay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 rot="5400000">
            <a:off x="6998675" y="2285250"/>
            <a:ext cx="2076275" cy="1901000"/>
          </a:xfrm>
          <a:prstGeom prst="flowChartDisplay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311700" y="2420100"/>
            <a:ext cx="1901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subTitle"/>
          </p:nvPr>
        </p:nvSpPr>
        <p:spPr>
          <a:xfrm>
            <a:off x="2569751" y="2420100"/>
            <a:ext cx="1901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3" type="subTitle"/>
          </p:nvPr>
        </p:nvSpPr>
        <p:spPr>
          <a:xfrm>
            <a:off x="4828150" y="2420100"/>
            <a:ext cx="1901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4" type="subTitle"/>
          </p:nvPr>
        </p:nvSpPr>
        <p:spPr>
          <a:xfrm>
            <a:off x="7086326" y="2420100"/>
            <a:ext cx="1901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9pPr>
          </a:lstStyle>
          <a:p/>
        </p:txBody>
      </p:sp>
      <p:sp>
        <p:nvSpPr>
          <p:cNvPr id="34" name="Google Shape;34;p6"/>
          <p:cNvSpPr txBox="1"/>
          <p:nvPr>
            <p:ph idx="5" type="body"/>
          </p:nvPr>
        </p:nvSpPr>
        <p:spPr>
          <a:xfrm>
            <a:off x="458400" y="2784100"/>
            <a:ext cx="16650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6" type="body"/>
          </p:nvPr>
        </p:nvSpPr>
        <p:spPr>
          <a:xfrm>
            <a:off x="2687900" y="2784000"/>
            <a:ext cx="16650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7" type="body"/>
          </p:nvPr>
        </p:nvSpPr>
        <p:spPr>
          <a:xfrm>
            <a:off x="4946125" y="2784000"/>
            <a:ext cx="16650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8" type="body"/>
          </p:nvPr>
        </p:nvSpPr>
        <p:spPr>
          <a:xfrm>
            <a:off x="7204325" y="2784000"/>
            <a:ext cx="16650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bliography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9143982" cy="1462806"/>
          </a:xfrm>
          <a:prstGeom prst="flowChartDocument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49425" y="1779700"/>
            <a:ext cx="8700300" cy="579600"/>
          </a:xfrm>
          <a:prstGeom prst="rect">
            <a:avLst/>
          </a:prstGeom>
          <a:noFill/>
          <a:ln cap="flat" cmpd="sng" w="9525">
            <a:solidFill>
              <a:srgbClr val="9058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subTitle"/>
          </p:nvPr>
        </p:nvSpPr>
        <p:spPr>
          <a:xfrm>
            <a:off x="249425" y="2439825"/>
            <a:ext cx="8700300" cy="579600"/>
          </a:xfrm>
          <a:prstGeom prst="rect">
            <a:avLst/>
          </a:prstGeom>
          <a:noFill/>
          <a:ln cap="flat" cmpd="sng" w="9525">
            <a:solidFill>
              <a:srgbClr val="9058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subTitle"/>
          </p:nvPr>
        </p:nvSpPr>
        <p:spPr>
          <a:xfrm>
            <a:off x="249425" y="3073400"/>
            <a:ext cx="8700300" cy="579600"/>
          </a:xfrm>
          <a:prstGeom prst="rect">
            <a:avLst/>
          </a:prstGeom>
          <a:noFill/>
          <a:ln cap="flat" cmpd="sng" w="9525">
            <a:solidFill>
              <a:srgbClr val="9058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4" type="subTitle"/>
          </p:nvPr>
        </p:nvSpPr>
        <p:spPr>
          <a:xfrm>
            <a:off x="249425" y="3706975"/>
            <a:ext cx="8700300" cy="579600"/>
          </a:xfrm>
          <a:prstGeom prst="rect">
            <a:avLst/>
          </a:prstGeom>
          <a:noFill/>
          <a:ln cap="flat" cmpd="sng" w="9525">
            <a:solidFill>
              <a:srgbClr val="9058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249550" y="148300"/>
            <a:ext cx="87003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5" type="subTitle"/>
          </p:nvPr>
        </p:nvSpPr>
        <p:spPr>
          <a:xfrm>
            <a:off x="249425" y="4340550"/>
            <a:ext cx="8700300" cy="579600"/>
          </a:xfrm>
          <a:prstGeom prst="rect">
            <a:avLst/>
          </a:prstGeom>
          <a:noFill/>
          <a:ln cap="flat" cmpd="sng" w="9525">
            <a:solidFill>
              <a:srgbClr val="9058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Credit">
  <p:cSld name="CUSTOM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25" y="-67400"/>
            <a:ext cx="9143982" cy="4105350"/>
          </a:xfrm>
          <a:prstGeom prst="flowChartDocument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0" y="626925"/>
            <a:ext cx="9144000" cy="26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Theme Made by themed.us.to, Thanks for using this theme!</a:t>
            </a:r>
            <a:endParaRPr b="0" i="0" sz="6000" u="none" cap="none" strike="noStrike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-35375"/>
            <a:ext cx="9143982" cy="4725540"/>
          </a:xfrm>
          <a:prstGeom prst="flowChartDocument">
            <a:avLst/>
          </a:prstGeom>
          <a:solidFill>
            <a:srgbClr val="905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0" y="1438575"/>
            <a:ext cx="9144000" cy="1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6410075" y="4017475"/>
            <a:ext cx="26904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AC9A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matic SC"/>
              <a:buNone/>
              <a:defRPr b="0" i="0" sz="36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●"/>
              <a:defRPr b="0" i="0" sz="18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-342900" lvl="1" marL="914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○"/>
              <a:defRPr b="0" i="0" sz="18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-342900" lvl="2" marL="1371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■"/>
              <a:defRPr b="0" i="0" sz="18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-342900" lvl="3" marL="1828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●"/>
              <a:defRPr b="0" i="0" sz="18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-342900" lvl="4" marL="2286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○"/>
              <a:defRPr b="0" i="0" sz="18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-342900" lvl="5" marL="2743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■"/>
              <a:defRPr b="0" i="0" sz="18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-342900" lvl="6" marL="3200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●"/>
              <a:defRPr b="0" i="0" sz="18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-342900" lvl="7" marL="36576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○"/>
              <a:defRPr b="0" i="0" sz="18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-342900" lvl="8" marL="41148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matic SC"/>
              <a:buChar char="■"/>
              <a:defRPr b="0" i="0" sz="18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Java Theme - themed.us.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