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Flamenco"/>
      <p:regular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Flamenc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0f46536ab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0f46536ab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81100" y="1225050"/>
            <a:ext cx="7381800" cy="2693400"/>
          </a:xfrm>
          <a:prstGeom prst="rect">
            <a:avLst/>
          </a:prstGeom>
          <a:solidFill>
            <a:srgbClr val="000000">
              <a:alpha val="49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881100" y="1402538"/>
            <a:ext cx="73818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838300" y="2740763"/>
            <a:ext cx="34674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1619250"/>
            <a:ext cx="9144000" cy="2124000"/>
          </a:xfrm>
          <a:prstGeom prst="rect">
            <a:avLst/>
          </a:prstGeom>
          <a:solidFill>
            <a:srgbClr val="000000">
              <a:alpha val="49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881100" y="1712109"/>
            <a:ext cx="7381800" cy="17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Content">
  <p:cSld name="TITLE_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-9525" y="-9525"/>
            <a:ext cx="4476600" cy="5143500"/>
          </a:xfrm>
          <a:prstGeom prst="rect">
            <a:avLst/>
          </a:prstGeom>
          <a:solidFill>
            <a:srgbClr val="000000">
              <a:alpha val="49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152325" y="88100"/>
            <a:ext cx="41529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52325" y="1657350"/>
            <a:ext cx="4152900" cy="3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ght Content">
  <p:cSld name="TITLE_2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4667400" y="0"/>
            <a:ext cx="4476600" cy="5143500"/>
          </a:xfrm>
          <a:prstGeom prst="rect">
            <a:avLst/>
          </a:prstGeom>
          <a:solidFill>
            <a:srgbClr val="000000">
              <a:alpha val="49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4829250" y="97625"/>
            <a:ext cx="41529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829250" y="1666875"/>
            <a:ext cx="4152900" cy="3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CUSTOM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0" y="0"/>
            <a:ext cx="9144000" cy="780900"/>
          </a:xfrm>
          <a:prstGeom prst="rect">
            <a:avLst/>
          </a:prstGeom>
          <a:solidFill>
            <a:srgbClr val="000000">
              <a:alpha val="49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3593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/>
          <p:nvPr/>
        </p:nvSpPr>
        <p:spPr>
          <a:xfrm>
            <a:off x="681000" y="1657350"/>
            <a:ext cx="2448000" cy="2781300"/>
          </a:xfrm>
          <a:prstGeom prst="rect">
            <a:avLst/>
          </a:prstGeom>
          <a:solidFill>
            <a:srgbClr val="000000">
              <a:alpha val="49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3348000" y="1657350"/>
            <a:ext cx="2448000" cy="2781300"/>
          </a:xfrm>
          <a:prstGeom prst="rect">
            <a:avLst/>
          </a:prstGeom>
          <a:solidFill>
            <a:srgbClr val="000000">
              <a:alpha val="49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6015000" y="1657350"/>
            <a:ext cx="2448000" cy="2781300"/>
          </a:xfrm>
          <a:prstGeom prst="rect">
            <a:avLst/>
          </a:prstGeom>
          <a:solidFill>
            <a:srgbClr val="000000">
              <a:alpha val="49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bliography">
  <p:cSld name="CUSTOM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0"/>
            <a:ext cx="9144000" cy="780900"/>
          </a:xfrm>
          <a:prstGeom prst="rect">
            <a:avLst/>
          </a:prstGeom>
          <a:solidFill>
            <a:srgbClr val="000000">
              <a:alpha val="49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7"/>
          <p:cNvSpPr/>
          <p:nvPr/>
        </p:nvSpPr>
        <p:spPr>
          <a:xfrm>
            <a:off x="208200" y="1200150"/>
            <a:ext cx="8727600" cy="809700"/>
          </a:xfrm>
          <a:prstGeom prst="rect">
            <a:avLst/>
          </a:prstGeom>
          <a:solidFill>
            <a:srgbClr val="000000">
              <a:alpha val="49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208200" y="2114550"/>
            <a:ext cx="8727600" cy="809700"/>
          </a:xfrm>
          <a:prstGeom prst="rect">
            <a:avLst/>
          </a:prstGeom>
          <a:solidFill>
            <a:srgbClr val="000000">
              <a:alpha val="49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208200" y="3028950"/>
            <a:ext cx="8727600" cy="809700"/>
          </a:xfrm>
          <a:prstGeom prst="rect">
            <a:avLst/>
          </a:prstGeom>
          <a:solidFill>
            <a:srgbClr val="000000">
              <a:alpha val="49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208200" y="3943350"/>
            <a:ext cx="8727600" cy="809700"/>
          </a:xfrm>
          <a:prstGeom prst="rect">
            <a:avLst/>
          </a:prstGeom>
          <a:solidFill>
            <a:srgbClr val="000000">
              <a:alpha val="49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361950" y="1290600"/>
            <a:ext cx="84201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2" type="subTitle"/>
          </p:nvPr>
        </p:nvSpPr>
        <p:spPr>
          <a:xfrm>
            <a:off x="361950" y="2205000"/>
            <a:ext cx="84201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3" type="subTitle"/>
          </p:nvPr>
        </p:nvSpPr>
        <p:spPr>
          <a:xfrm>
            <a:off x="361950" y="3119400"/>
            <a:ext cx="84201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4" type="subTitle"/>
          </p:nvPr>
        </p:nvSpPr>
        <p:spPr>
          <a:xfrm>
            <a:off x="361950" y="4033800"/>
            <a:ext cx="84201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Credit">
  <p:cSld name="CUSTOM_2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9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/>
        </p:nvSpPr>
        <p:spPr>
          <a:xfrm>
            <a:off x="466725" y="1001700"/>
            <a:ext cx="8382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Flamenco"/>
                <a:ea typeface="Flamenco"/>
                <a:cs typeface="Flamenco"/>
                <a:sym typeface="Flamenco"/>
              </a:rPr>
              <a:t>Theme by themed.us.to</a:t>
            </a:r>
            <a:endParaRPr sz="4800">
              <a:solidFill>
                <a:schemeClr val="lt1"/>
              </a:solidFill>
              <a:latin typeface="Flamenco"/>
              <a:ea typeface="Flamenco"/>
              <a:cs typeface="Flamenco"/>
              <a:sym typeface="Flamenc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Flamenco"/>
                <a:ea typeface="Flamenco"/>
                <a:cs typeface="Flamenco"/>
                <a:sym typeface="Flamenco"/>
              </a:rPr>
              <a:t>Images from Unsplash</a:t>
            </a:r>
            <a:endParaRPr sz="4800">
              <a:solidFill>
                <a:schemeClr val="lt1"/>
              </a:solidFill>
              <a:latin typeface="Flamenco"/>
              <a:ea typeface="Flamenco"/>
              <a:cs typeface="Flamenco"/>
              <a:sym typeface="Flamenc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Flamenco"/>
              <a:ea typeface="Flamenco"/>
              <a:cs typeface="Flamenco"/>
              <a:sym typeface="Flamenc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Flamenco"/>
                <a:ea typeface="Flamenco"/>
                <a:cs typeface="Flamenco"/>
                <a:sym typeface="Flamenco"/>
              </a:rPr>
              <a:t>Thanks for using this theme!</a:t>
            </a:r>
            <a:endParaRPr sz="4800">
              <a:solidFill>
                <a:schemeClr val="lt1"/>
              </a:solidFill>
              <a:latin typeface="Flamenco"/>
              <a:ea typeface="Flamenco"/>
              <a:cs typeface="Flamenco"/>
              <a:sym typeface="Flamenc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Flamenco"/>
              <a:buNone/>
              <a:defRPr b="1" sz="3600">
                <a:solidFill>
                  <a:schemeClr val="lt2"/>
                </a:solidFill>
                <a:latin typeface="Flamenco"/>
                <a:ea typeface="Flamenco"/>
                <a:cs typeface="Flamenco"/>
                <a:sym typeface="Flamen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Flamenco"/>
              <a:buChar char="●"/>
              <a:defRPr sz="1800">
                <a:solidFill>
                  <a:schemeClr val="lt2"/>
                </a:solidFill>
                <a:latin typeface="Flamenco"/>
                <a:ea typeface="Flamenco"/>
                <a:cs typeface="Flamenco"/>
                <a:sym typeface="Flamenc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lamenco"/>
              <a:buChar char="○"/>
              <a:defRPr>
                <a:solidFill>
                  <a:schemeClr val="lt2"/>
                </a:solidFill>
                <a:latin typeface="Flamenco"/>
                <a:ea typeface="Flamenco"/>
                <a:cs typeface="Flamenco"/>
                <a:sym typeface="Flamenc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lamenco"/>
              <a:buChar char="■"/>
              <a:defRPr>
                <a:solidFill>
                  <a:schemeClr val="lt2"/>
                </a:solidFill>
                <a:latin typeface="Flamenco"/>
                <a:ea typeface="Flamenco"/>
                <a:cs typeface="Flamenco"/>
                <a:sym typeface="Flamenc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lamenco"/>
              <a:buChar char="●"/>
              <a:defRPr>
                <a:solidFill>
                  <a:schemeClr val="lt2"/>
                </a:solidFill>
                <a:latin typeface="Flamenco"/>
                <a:ea typeface="Flamenco"/>
                <a:cs typeface="Flamenco"/>
                <a:sym typeface="Flamenc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lamenco"/>
              <a:buChar char="○"/>
              <a:defRPr>
                <a:solidFill>
                  <a:schemeClr val="lt2"/>
                </a:solidFill>
                <a:latin typeface="Flamenco"/>
                <a:ea typeface="Flamenco"/>
                <a:cs typeface="Flamenco"/>
                <a:sym typeface="Flamenc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lamenco"/>
              <a:buChar char="■"/>
              <a:defRPr>
                <a:solidFill>
                  <a:schemeClr val="lt2"/>
                </a:solidFill>
                <a:latin typeface="Flamenco"/>
                <a:ea typeface="Flamenco"/>
                <a:cs typeface="Flamenco"/>
                <a:sym typeface="Flamenc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lamenco"/>
              <a:buChar char="●"/>
              <a:defRPr>
                <a:solidFill>
                  <a:schemeClr val="lt2"/>
                </a:solidFill>
                <a:latin typeface="Flamenco"/>
                <a:ea typeface="Flamenco"/>
                <a:cs typeface="Flamenco"/>
                <a:sym typeface="Flamenc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lamenco"/>
              <a:buChar char="○"/>
              <a:defRPr>
                <a:solidFill>
                  <a:schemeClr val="lt2"/>
                </a:solidFill>
                <a:latin typeface="Flamenco"/>
                <a:ea typeface="Flamenco"/>
                <a:cs typeface="Flamenco"/>
                <a:sym typeface="Flamenc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lamenco"/>
              <a:buChar char="■"/>
              <a:defRPr>
                <a:solidFill>
                  <a:schemeClr val="lt2"/>
                </a:solidFill>
                <a:latin typeface="Flamenco"/>
                <a:ea typeface="Flamenco"/>
                <a:cs typeface="Flamenco"/>
                <a:sym typeface="Flamenc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881100" y="1402538"/>
            <a:ext cx="73818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Afterglow</a:t>
            </a:r>
            <a:endParaRPr/>
          </a:p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838300" y="2740763"/>
            <a:ext cx="34674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theme by themed.us.to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fterglow - themed.us.t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