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E0B0-167B-40FD-7A29-00ADA94C9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72585-A43A-8F9F-3C0C-3CB0F3992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5F72-1227-BE53-2E88-B0BEDAFC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A1C-E265-40DE-A823-2E6CE39B5B8C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16253-5504-5C51-223B-97D073DD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5D36-CB0B-A420-2745-2FDA7A82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E18-497D-46CF-BEFF-83B5A299A4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955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795-488D-2C80-2291-0D9BAA65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19685-0390-AA1E-19A2-ECB8A7223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FB6CB-5B3D-C243-F5B7-86F6D530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A1C-E265-40DE-A823-2E6CE39B5B8C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85C9F-D66D-C38C-A8C4-88B2113C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54D2-0C72-318A-20BF-4196649D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E18-497D-46CF-BEFF-83B5A299A4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318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4CDA4-D5CE-A679-087B-62F15FB23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D0D0F-AFCD-FBBD-9EE9-D8702B440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57267-4FDC-1F69-E73E-43BD13D2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A1C-E265-40DE-A823-2E6CE39B5B8C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8DEC5-95C3-99B7-D393-150D7734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97980-9A09-0BC9-E973-11ACDCA9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E18-497D-46CF-BEFF-83B5A299A4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82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855B-B9A2-DDE5-7B79-1BDA1BF8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3B9-A48F-9DDC-F7A6-9CD37DC67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8C1B3-AB43-A71C-025C-8F7A7895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A1C-E265-40DE-A823-2E6CE39B5B8C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D8052-34DA-052D-9A28-100AF2B1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F48DC-4CBE-1958-4BD0-8F66EAC2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E18-497D-46CF-BEFF-83B5A299A4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167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963B-D3F6-7446-5492-0EAD9626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81AD3-0FC3-D27F-CB22-FE83FB97E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0C27A-0976-95B2-220C-9E029DDE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A1C-E265-40DE-A823-2E6CE39B5B8C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5CE97-CC8C-F641-5939-DC85E42F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21F2E-1138-CA3D-4BFF-8058D01E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E18-497D-46CF-BEFF-83B5A299A4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673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684D-7EEC-4A07-163E-A9A62819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94ED-FD8A-82F0-AAB8-116D260C2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981D0-BB7C-E6F8-4DE4-980EE96CE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367E6-9DC3-D8DF-BBBB-60F85871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A1C-E265-40DE-A823-2E6CE39B5B8C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BA4C4-DB80-EA5A-682A-20E31E6E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96A31-D5A4-7981-4A2C-49A72880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E18-497D-46CF-BEFF-83B5A299A4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923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596-17EA-CB9B-AFD5-3E300DDC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7AC76-C4CE-D7ED-68D3-F46C615C7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972FB-E2C4-9B26-0658-AC97740AF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26FAA-16D1-A5F7-0140-E7C97DD63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B2572-802D-2703-2FAC-2A4E04883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14605-2509-834D-6E87-338E84CB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A1C-E265-40DE-A823-2E6CE39B5B8C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100D0-BE73-5866-4782-CD62C15B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C6B4B-E396-11A4-ED34-63322C33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E18-497D-46CF-BEFF-83B5A299A4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528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8AF9-6A5B-32B7-88DE-93ECABB2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568D7-BD5C-90B2-6BD6-BAC2EE3F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A1C-E265-40DE-A823-2E6CE39B5B8C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D6C75-2150-C79B-3CAA-617FAB2F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67986-D058-C684-CF00-8CFEEFEF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E18-497D-46CF-BEFF-83B5A299A4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250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4C8CA-F932-7A60-577F-555BCC99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A1C-E265-40DE-A823-2E6CE39B5B8C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94D84-DC61-8E85-2080-9080791A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E5C4D-C521-5688-FBB5-D5D08F86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E18-497D-46CF-BEFF-83B5A299A4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164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8272-5B00-5500-E685-3C678647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6A3A6-B2F1-BBC0-D858-AE6DBDD8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9F9AC-C74B-BB79-8CDC-9B01547A1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BAF31-81F6-842D-38F4-9454DC4B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A1C-E265-40DE-A823-2E6CE39B5B8C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291A1-9620-AAA1-A60E-983FC3F2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96107-9CB2-9BA3-31E5-1B4A2011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E18-497D-46CF-BEFF-83B5A299A4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526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2E2E-AD80-C496-8FFC-8FEB1D00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118F6-D840-8A80-9D56-419850C35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6485D-1076-E1DD-7239-8B95FC18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1C74E-02C1-0252-C19B-6E0BDF19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11A1C-E265-40DE-A823-2E6CE39B5B8C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0A0FB-A6B8-BBDC-E18C-1692B74E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DDD4-5CE0-B976-7F00-F491ABC7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8E18-497D-46CF-BEFF-83B5A299A4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71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75B43-A0B6-63A4-3868-C5605A7E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95FC-73DF-2611-D540-8695ECE64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28C2D-E772-B758-255F-0878A4F4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11A1C-E265-40DE-A823-2E6CE39B5B8C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792A0-BE77-9D42-3037-E0948D290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74988-814C-6919-6C5D-7618FF565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F8E18-497D-46CF-BEFF-83B5A299A4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191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DBC4-3EAA-72DE-FE72-6DCC0108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A178-2EED-5390-C37B-3A6A6832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056" y="1690688"/>
            <a:ext cx="4836886" cy="4486275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D1236-71AE-CE99-CFE3-8D76657C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109537"/>
            <a:ext cx="98202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5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F803-5DFE-023D-0CEE-5FC329E3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r>
              <a:rPr lang="en-US" dirty="0"/>
              <a:t>Repository mock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819B-5346-CB62-0E40-D62D9215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157F8-6CFA-03C4-A25A-0465CD2BD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46" y="1724025"/>
            <a:ext cx="92392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0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EF80-30F5-3C69-0F52-CAA6C38A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7AC0-83A5-63A7-6603-27959CE6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BE437-1B7A-9BDF-722B-7EC2ACDC1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38125"/>
            <a:ext cx="86106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2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FF79-E109-EBBD-2612-B6716022F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096"/>
            <a:ext cx="9144000" cy="1157993"/>
          </a:xfrm>
        </p:spPr>
        <p:txBody>
          <a:bodyPr/>
          <a:lstStyle/>
          <a:p>
            <a:r>
              <a:rPr lang="en-US" dirty="0"/>
              <a:t>Test at service layer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4E524-061C-26D4-A4ED-77410FAF9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C14FA-FE0F-EC5B-8321-A92B81A44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8824"/>
            <a:ext cx="12192000" cy="420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7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A277-07CF-7016-9CA2-32FF7A45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834C6-7AB8-1CE4-DCBA-248981864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3907D-1012-DBF1-0D34-E8D67B23E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98"/>
            <a:ext cx="12192000" cy="56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7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5615-39BA-5199-893B-6EC2138E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DBC88-C541-4C6F-631F-04A4D0D4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86297-483E-6B49-D0F3-3A122D9F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121"/>
            <a:ext cx="12192000" cy="5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6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591F-98F1-8FE3-382C-38C9496F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8877-560A-07FC-0606-E66B42C48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C8725-E401-66C8-BFEA-CCB7B5D1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486" y="2202542"/>
            <a:ext cx="12308972" cy="245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0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BAD4-DC27-EC3F-ACBE-F2FAB382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F301F-F0DD-BBD3-268E-157F79EC3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E0B66-CD19-6529-D530-7C987386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8832"/>
            <a:ext cx="12192000" cy="39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9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Repository mock</vt:lpstr>
      <vt:lpstr>PowerPoint Presentation</vt:lpstr>
      <vt:lpstr>Test at service layer</vt:lpstr>
      <vt:lpstr>PowerPoint Presentation</vt:lpstr>
      <vt:lpstr>PowerPoint Presentation</vt:lpstr>
      <vt:lpstr>PowerPoint Presentation</vt:lpstr>
      <vt:lpstr>Test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pamungkas</dc:creator>
  <cp:lastModifiedBy>harry pamungkas</cp:lastModifiedBy>
  <cp:revision>1</cp:revision>
  <dcterms:created xsi:type="dcterms:W3CDTF">2023-04-26T14:26:01Z</dcterms:created>
  <dcterms:modified xsi:type="dcterms:W3CDTF">2023-04-26T15:42:51Z</dcterms:modified>
</cp:coreProperties>
</file>