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oboto Mono SemiBold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Abril Fatface"/>
      <p:regular r:id="rId19"/>
    </p:embeddedFont>
    <p:embeddedFont>
      <p:font typeface="Griffy"/>
      <p:regular r:id="rId20"/>
    </p:embeddedFont>
    <p:embeddedFont>
      <p:font typeface="Poppins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  <p:embeddedFont>
      <p:font typeface="Homemade Appl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riffy-regular.fntdata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omemadeAppl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RobotoMonoSemiBold-regular.fntdata"/><Relationship Id="rId10" Type="http://schemas.openxmlformats.org/officeDocument/2006/relationships/slide" Target="slides/slide5.xml"/><Relationship Id="rId13" Type="http://schemas.openxmlformats.org/officeDocument/2006/relationships/font" Target="fonts/RobotoMonoSemiBold-italic.fntdata"/><Relationship Id="rId12" Type="http://schemas.openxmlformats.org/officeDocument/2006/relationships/font" Target="fonts/RobotoMonoSemiBold-bold.fntdata"/><Relationship Id="rId15" Type="http://schemas.openxmlformats.org/officeDocument/2006/relationships/font" Target="fonts/Roboto-regular.fntdata"/><Relationship Id="rId14" Type="http://schemas.openxmlformats.org/officeDocument/2006/relationships/font" Target="fonts/RobotoMonoSemiBold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AbrilFatface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a073618e6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a073618e6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073618e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a073618e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a073618e60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a073618e60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3.png"/><Relationship Id="rId11" Type="http://schemas.openxmlformats.org/officeDocument/2006/relationships/image" Target="../media/image4.png"/><Relationship Id="rId10" Type="http://schemas.openxmlformats.org/officeDocument/2006/relationships/image" Target="../media/image5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/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64" name="Google Shape;64;p2"/>
          <p:cNvSpPr txBox="1"/>
          <p:nvPr>
            <p:ph idx="1" type="subTitle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/>
          <p:nvPr>
            <p:ph idx="1" type="subTitle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91" name="Google Shape;191;p11"/>
          <p:cNvSpPr txBox="1"/>
          <p:nvPr>
            <p:ph idx="2" type="subTitle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92" name="Google Shape;192;p11"/>
          <p:cNvSpPr txBox="1"/>
          <p:nvPr>
            <p:ph idx="3" type="subTitle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93" name="Google Shape;193;p11"/>
          <p:cNvSpPr txBox="1"/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4" name="Google Shape;194;p11"/>
          <p:cNvSpPr txBox="1"/>
          <p:nvPr>
            <p:ph idx="4" type="body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95" name="Google Shape;195;p11"/>
          <p:cNvSpPr txBox="1"/>
          <p:nvPr>
            <p:ph idx="5" type="body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96" name="Google Shape;196;p11"/>
          <p:cNvSpPr txBox="1"/>
          <p:nvPr>
            <p:ph idx="6" type="body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/>
          <p:nvPr/>
        </p:nvSpPr>
        <p:spPr>
          <a:xfrm>
            <a:off x="8017650" y="2301500"/>
            <a:ext cx="3145200" cy="3903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4470150" y="2301500"/>
            <a:ext cx="3145200" cy="3903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922650" y="2301500"/>
            <a:ext cx="3145200" cy="3903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12"/>
          <p:cNvGrpSpPr/>
          <p:nvPr/>
        </p:nvGrpSpPr>
        <p:grpSpPr>
          <a:xfrm>
            <a:off x="1477800" y="1631525"/>
            <a:ext cx="2081400" cy="1649100"/>
            <a:chOff x="1381925" y="1555325"/>
            <a:chExt cx="2081400" cy="1649100"/>
          </a:xfrm>
        </p:grpSpPr>
        <p:sp>
          <p:nvSpPr>
            <p:cNvPr id="202" name="Google Shape;202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12"/>
          <p:cNvGrpSpPr/>
          <p:nvPr/>
        </p:nvGrpSpPr>
        <p:grpSpPr>
          <a:xfrm>
            <a:off x="1556171" y="1743134"/>
            <a:ext cx="635280" cy="147600"/>
            <a:chOff x="2147366" y="4139382"/>
            <a:chExt cx="635280" cy="147600"/>
          </a:xfrm>
        </p:grpSpPr>
        <p:sp>
          <p:nvSpPr>
            <p:cNvPr id="205" name="Google Shape;20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12"/>
          <p:cNvGrpSpPr/>
          <p:nvPr/>
        </p:nvGrpSpPr>
        <p:grpSpPr>
          <a:xfrm>
            <a:off x="5002038" y="1631525"/>
            <a:ext cx="2081400" cy="1649100"/>
            <a:chOff x="5002050" y="1555325"/>
            <a:chExt cx="2081400" cy="1649100"/>
          </a:xfrm>
        </p:grpSpPr>
        <p:sp>
          <p:nvSpPr>
            <p:cNvPr id="209" name="Google Shape;209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2"/>
          <p:cNvGrpSpPr/>
          <p:nvPr/>
        </p:nvGrpSpPr>
        <p:grpSpPr>
          <a:xfrm>
            <a:off x="8549550" y="1631525"/>
            <a:ext cx="2081400" cy="1649100"/>
            <a:chOff x="8549550" y="1555325"/>
            <a:chExt cx="2081400" cy="1649100"/>
          </a:xfrm>
        </p:grpSpPr>
        <p:sp>
          <p:nvSpPr>
            <p:cNvPr id="212" name="Google Shape;212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2"/>
          <p:cNvGrpSpPr/>
          <p:nvPr/>
        </p:nvGrpSpPr>
        <p:grpSpPr>
          <a:xfrm>
            <a:off x="5052859" y="1743134"/>
            <a:ext cx="635280" cy="147600"/>
            <a:chOff x="2147366" y="4139382"/>
            <a:chExt cx="635280" cy="147600"/>
          </a:xfrm>
        </p:grpSpPr>
        <p:sp>
          <p:nvSpPr>
            <p:cNvPr id="215" name="Google Shape;21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12"/>
          <p:cNvGrpSpPr/>
          <p:nvPr/>
        </p:nvGrpSpPr>
        <p:grpSpPr>
          <a:xfrm>
            <a:off x="8625484" y="1743134"/>
            <a:ext cx="635280" cy="147600"/>
            <a:chOff x="2147366" y="4139382"/>
            <a:chExt cx="635280" cy="147600"/>
          </a:xfrm>
        </p:grpSpPr>
        <p:sp>
          <p:nvSpPr>
            <p:cNvPr id="219" name="Google Shape;219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12"/>
          <p:cNvSpPr txBox="1"/>
          <p:nvPr>
            <p:ph idx="1" type="subTitle"/>
          </p:nvPr>
        </p:nvSpPr>
        <p:spPr>
          <a:xfrm>
            <a:off x="1189052" y="35634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3" name="Google Shape;223;p12"/>
          <p:cNvSpPr txBox="1"/>
          <p:nvPr>
            <p:ph idx="2" type="subTitle"/>
          </p:nvPr>
        </p:nvSpPr>
        <p:spPr>
          <a:xfrm>
            <a:off x="4713302" y="35634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4" name="Google Shape;224;p12"/>
          <p:cNvSpPr txBox="1"/>
          <p:nvPr>
            <p:ph idx="3" type="subTitle"/>
          </p:nvPr>
        </p:nvSpPr>
        <p:spPr>
          <a:xfrm>
            <a:off x="8237552" y="35634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5" name="Google Shape;225;p12"/>
          <p:cNvSpPr txBox="1"/>
          <p:nvPr>
            <p:ph type="title"/>
          </p:nvPr>
        </p:nvSpPr>
        <p:spPr>
          <a:xfrm>
            <a:off x="1189050" y="364775"/>
            <a:ext cx="9707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26" name="Google Shape;226;p12"/>
          <p:cNvSpPr txBox="1"/>
          <p:nvPr>
            <p:ph idx="4" type="body"/>
          </p:nvPr>
        </p:nvSpPr>
        <p:spPr>
          <a:xfrm>
            <a:off x="1189050" y="4001425"/>
            <a:ext cx="26589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27" name="Google Shape;227;p12"/>
          <p:cNvSpPr txBox="1"/>
          <p:nvPr>
            <p:ph idx="5" type="body"/>
          </p:nvPr>
        </p:nvSpPr>
        <p:spPr>
          <a:xfrm>
            <a:off x="4713300" y="3989996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28" name="Google Shape;228;p12"/>
          <p:cNvSpPr txBox="1"/>
          <p:nvPr>
            <p:ph idx="6" type="body"/>
          </p:nvPr>
        </p:nvSpPr>
        <p:spPr>
          <a:xfrm>
            <a:off x="8237550" y="3976767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231" name="Google Shape;231;p13"/>
          <p:cNvSpPr txBox="1"/>
          <p:nvPr>
            <p:ph idx="1" type="subTitle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/>
          <p:nvPr/>
        </p:nvSpPr>
        <p:spPr>
          <a:xfrm>
            <a:off x="8287500" y="2328800"/>
            <a:ext cx="34293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4"/>
          <p:cNvGrpSpPr/>
          <p:nvPr/>
        </p:nvGrpSpPr>
        <p:grpSpPr>
          <a:xfrm>
            <a:off x="8429771" y="2458834"/>
            <a:ext cx="635280" cy="147600"/>
            <a:chOff x="2147366" y="4139382"/>
            <a:chExt cx="635280" cy="147600"/>
          </a:xfrm>
        </p:grpSpPr>
        <p:sp>
          <p:nvSpPr>
            <p:cNvPr id="235" name="Google Shape;235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fmla="val 3539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14"/>
          <p:cNvGrpSpPr/>
          <p:nvPr/>
        </p:nvGrpSpPr>
        <p:grpSpPr>
          <a:xfrm>
            <a:off x="4523621" y="1892309"/>
            <a:ext cx="635280" cy="147600"/>
            <a:chOff x="2147366" y="4139382"/>
            <a:chExt cx="635280" cy="147600"/>
          </a:xfrm>
        </p:grpSpPr>
        <p:sp>
          <p:nvSpPr>
            <p:cNvPr id="241" name="Google Shape;241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4"/>
          <p:cNvSpPr/>
          <p:nvPr/>
        </p:nvSpPr>
        <p:spPr>
          <a:xfrm>
            <a:off x="475200" y="2300850"/>
            <a:ext cx="34293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14"/>
          <p:cNvGrpSpPr/>
          <p:nvPr/>
        </p:nvGrpSpPr>
        <p:grpSpPr>
          <a:xfrm>
            <a:off x="617471" y="2430884"/>
            <a:ext cx="635280" cy="147600"/>
            <a:chOff x="2147366" y="4139382"/>
            <a:chExt cx="635280" cy="147600"/>
          </a:xfrm>
        </p:grpSpPr>
        <p:sp>
          <p:nvSpPr>
            <p:cNvPr id="246" name="Google Shape;246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4"/>
          <p:cNvSpPr txBox="1"/>
          <p:nvPr>
            <p:ph hasCustomPrompt="1" type="title"/>
          </p:nvPr>
        </p:nvSpPr>
        <p:spPr>
          <a:xfrm>
            <a:off x="715025" y="29223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b="0" sz="70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0" name="Google Shape;250;p14"/>
          <p:cNvSpPr txBox="1"/>
          <p:nvPr>
            <p:ph idx="2" type="title"/>
          </p:nvPr>
        </p:nvSpPr>
        <p:spPr>
          <a:xfrm>
            <a:off x="715025" y="364775"/>
            <a:ext cx="10714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251" name="Google Shape;251;p14"/>
          <p:cNvSpPr txBox="1"/>
          <p:nvPr>
            <p:ph hasCustomPrompt="1" idx="3" type="title"/>
          </p:nvPr>
        </p:nvSpPr>
        <p:spPr>
          <a:xfrm>
            <a:off x="4598239" y="2465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b="0" sz="70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2" name="Google Shape;252;p14"/>
          <p:cNvSpPr txBox="1"/>
          <p:nvPr>
            <p:ph hasCustomPrompt="1" idx="4" type="title"/>
          </p:nvPr>
        </p:nvSpPr>
        <p:spPr>
          <a:xfrm>
            <a:off x="8481454" y="29223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b="0" sz="70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3" name="Google Shape;253;p14"/>
          <p:cNvSpPr txBox="1"/>
          <p:nvPr>
            <p:ph idx="1" type="body"/>
          </p:nvPr>
        </p:nvSpPr>
        <p:spPr>
          <a:xfrm>
            <a:off x="8481446" y="41639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54" name="Google Shape;254;p14"/>
          <p:cNvSpPr txBox="1"/>
          <p:nvPr>
            <p:ph idx="5" type="body"/>
          </p:nvPr>
        </p:nvSpPr>
        <p:spPr>
          <a:xfrm>
            <a:off x="4598236" y="3695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55" name="Google Shape;255;p14"/>
          <p:cNvSpPr txBox="1"/>
          <p:nvPr>
            <p:ph idx="6" type="body"/>
          </p:nvPr>
        </p:nvSpPr>
        <p:spPr>
          <a:xfrm>
            <a:off x="715025" y="41527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/>
          <p:nvPr/>
        </p:nvSpPr>
        <p:spPr>
          <a:xfrm>
            <a:off x="637675" y="1652150"/>
            <a:ext cx="10994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5"/>
          <p:cNvGrpSpPr/>
          <p:nvPr/>
        </p:nvGrpSpPr>
        <p:grpSpPr>
          <a:xfrm>
            <a:off x="790921" y="1762259"/>
            <a:ext cx="635280" cy="147600"/>
            <a:chOff x="2147366" y="4139382"/>
            <a:chExt cx="635280" cy="147600"/>
          </a:xfrm>
        </p:grpSpPr>
        <p:sp>
          <p:nvSpPr>
            <p:cNvPr id="259" name="Google Shape;259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5"/>
          <p:cNvSpPr txBox="1"/>
          <p:nvPr>
            <p:ph idx="1" type="subTitle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3" name="Google Shape;263;p15"/>
          <p:cNvSpPr txBox="1"/>
          <p:nvPr>
            <p:ph idx="2" type="subTitle"/>
          </p:nvPr>
        </p:nvSpPr>
        <p:spPr>
          <a:xfrm>
            <a:off x="1068150" y="4248925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4" name="Google Shape;264;p15"/>
          <p:cNvSpPr txBox="1"/>
          <p:nvPr>
            <p:ph idx="3" type="subTitle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5" name="Google Shape;265;p15"/>
          <p:cNvSpPr txBox="1"/>
          <p:nvPr>
            <p:ph idx="4" type="subTitle"/>
          </p:nvPr>
        </p:nvSpPr>
        <p:spPr>
          <a:xfrm>
            <a:off x="4643968" y="240955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6" name="Google Shape;266;p15"/>
          <p:cNvSpPr txBox="1"/>
          <p:nvPr>
            <p:ph idx="5" type="subTitle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7" name="Google Shape;267;p15"/>
          <p:cNvSpPr txBox="1"/>
          <p:nvPr>
            <p:ph idx="6" type="subTitle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8" name="Google Shape;268;p15"/>
          <p:cNvSpPr txBox="1"/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69" name="Google Shape;269;p15"/>
          <p:cNvSpPr txBox="1"/>
          <p:nvPr>
            <p:ph idx="7" type="body"/>
          </p:nvPr>
        </p:nvSpPr>
        <p:spPr>
          <a:xfrm>
            <a:off x="4643968" y="28184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0" name="Google Shape;270;p15"/>
          <p:cNvSpPr txBox="1"/>
          <p:nvPr>
            <p:ph idx="8" type="body"/>
          </p:nvPr>
        </p:nvSpPr>
        <p:spPr>
          <a:xfrm>
            <a:off x="8181360" y="46472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1" name="Google Shape;271;p15"/>
          <p:cNvSpPr txBox="1"/>
          <p:nvPr>
            <p:ph idx="9" type="body"/>
          </p:nvPr>
        </p:nvSpPr>
        <p:spPr>
          <a:xfrm>
            <a:off x="4643968" y="46472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2" name="Google Shape;272;p15"/>
          <p:cNvSpPr txBox="1"/>
          <p:nvPr>
            <p:ph idx="13" type="body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3" name="Google Shape;273;p15"/>
          <p:cNvSpPr txBox="1"/>
          <p:nvPr>
            <p:ph idx="14" type="body"/>
          </p:nvPr>
        </p:nvSpPr>
        <p:spPr>
          <a:xfrm>
            <a:off x="8181360" y="28184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4" name="Google Shape;274;p15"/>
          <p:cNvSpPr txBox="1"/>
          <p:nvPr>
            <p:ph idx="15" type="body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/>
          <p:nvPr/>
        </p:nvSpPr>
        <p:spPr>
          <a:xfrm>
            <a:off x="357875" y="339900"/>
            <a:ext cx="10744500" cy="5971800"/>
          </a:xfrm>
          <a:prstGeom prst="roundRect">
            <a:avLst>
              <a:gd fmla="val 1957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16"/>
          <p:cNvGrpSpPr/>
          <p:nvPr/>
        </p:nvGrpSpPr>
        <p:grpSpPr>
          <a:xfrm>
            <a:off x="8217599" y="1674644"/>
            <a:ext cx="3629545" cy="4971542"/>
            <a:chOff x="5002050" y="1555325"/>
            <a:chExt cx="2081400" cy="1649100"/>
          </a:xfrm>
        </p:grpSpPr>
        <p:sp>
          <p:nvSpPr>
            <p:cNvPr id="278" name="Google Shape;278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16"/>
          <p:cNvGrpSpPr/>
          <p:nvPr/>
        </p:nvGrpSpPr>
        <p:grpSpPr>
          <a:xfrm>
            <a:off x="455671" y="445784"/>
            <a:ext cx="635280" cy="147600"/>
            <a:chOff x="2147366" y="4139382"/>
            <a:chExt cx="635280" cy="147600"/>
          </a:xfrm>
        </p:grpSpPr>
        <p:sp>
          <p:nvSpPr>
            <p:cNvPr id="281" name="Google Shape;281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16"/>
          <p:cNvGrpSpPr/>
          <p:nvPr/>
        </p:nvGrpSpPr>
        <p:grpSpPr>
          <a:xfrm>
            <a:off x="8333246" y="1763834"/>
            <a:ext cx="635280" cy="147600"/>
            <a:chOff x="2147366" y="4139382"/>
            <a:chExt cx="635280" cy="147600"/>
          </a:xfrm>
        </p:grpSpPr>
        <p:sp>
          <p:nvSpPr>
            <p:cNvPr id="285" name="Google Shape;285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16"/>
          <p:cNvSpPr txBox="1"/>
          <p:nvPr>
            <p:ph idx="1" type="subTitle"/>
          </p:nvPr>
        </p:nvSpPr>
        <p:spPr>
          <a:xfrm>
            <a:off x="8454700" y="2110975"/>
            <a:ext cx="3231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89" name="Google Shape;289;p16"/>
          <p:cNvSpPr txBox="1"/>
          <p:nvPr>
            <p:ph idx="2" type="subTitle"/>
          </p:nvPr>
        </p:nvSpPr>
        <p:spPr>
          <a:xfrm>
            <a:off x="8454700" y="4331357"/>
            <a:ext cx="3231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90" name="Google Shape;290;p16"/>
          <p:cNvSpPr txBox="1"/>
          <p:nvPr>
            <p:ph type="title"/>
          </p:nvPr>
        </p:nvSpPr>
        <p:spPr>
          <a:xfrm>
            <a:off x="568000" y="593375"/>
            <a:ext cx="103521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91" name="Google Shape;291;p16"/>
          <p:cNvSpPr txBox="1"/>
          <p:nvPr>
            <p:ph idx="3" type="body"/>
          </p:nvPr>
        </p:nvSpPr>
        <p:spPr>
          <a:xfrm>
            <a:off x="8454700" y="2546975"/>
            <a:ext cx="32310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92" name="Google Shape;292;p16"/>
          <p:cNvSpPr txBox="1"/>
          <p:nvPr>
            <p:ph idx="4" type="body"/>
          </p:nvPr>
        </p:nvSpPr>
        <p:spPr>
          <a:xfrm>
            <a:off x="8454700" y="4735300"/>
            <a:ext cx="32310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/>
          <p:nvPr/>
        </p:nvSpPr>
        <p:spPr>
          <a:xfrm>
            <a:off x="9755550" y="2017625"/>
            <a:ext cx="22119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Google Shape;295;p17"/>
          <p:cNvGrpSpPr/>
          <p:nvPr/>
        </p:nvGrpSpPr>
        <p:grpSpPr>
          <a:xfrm>
            <a:off x="9896946" y="2147659"/>
            <a:ext cx="635280" cy="147600"/>
            <a:chOff x="2147366" y="4139382"/>
            <a:chExt cx="635280" cy="147600"/>
          </a:xfrm>
        </p:grpSpPr>
        <p:sp>
          <p:nvSpPr>
            <p:cNvPr id="296" name="Google Shape;29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17"/>
          <p:cNvGrpSpPr/>
          <p:nvPr/>
        </p:nvGrpSpPr>
        <p:grpSpPr>
          <a:xfrm>
            <a:off x="7372797" y="2017625"/>
            <a:ext cx="2211900" cy="3594900"/>
            <a:chOff x="7395788" y="2017625"/>
            <a:chExt cx="2211900" cy="3594900"/>
          </a:xfrm>
        </p:grpSpPr>
        <p:sp>
          <p:nvSpPr>
            <p:cNvPr id="300" name="Google Shape;300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17"/>
          <p:cNvSpPr/>
          <p:nvPr/>
        </p:nvSpPr>
        <p:spPr>
          <a:xfrm>
            <a:off x="4990044" y="2017625"/>
            <a:ext cx="22119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" name="Google Shape;303;p17"/>
          <p:cNvGrpSpPr/>
          <p:nvPr/>
        </p:nvGrpSpPr>
        <p:grpSpPr>
          <a:xfrm>
            <a:off x="7496046" y="2131234"/>
            <a:ext cx="635280" cy="147600"/>
            <a:chOff x="2147366" y="4139382"/>
            <a:chExt cx="635280" cy="147600"/>
          </a:xfrm>
        </p:grpSpPr>
        <p:sp>
          <p:nvSpPr>
            <p:cNvPr id="304" name="Google Shape;304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17"/>
          <p:cNvGrpSpPr/>
          <p:nvPr/>
        </p:nvGrpSpPr>
        <p:grpSpPr>
          <a:xfrm>
            <a:off x="5131446" y="2147659"/>
            <a:ext cx="635280" cy="147600"/>
            <a:chOff x="2147366" y="4139382"/>
            <a:chExt cx="635280" cy="147600"/>
          </a:xfrm>
        </p:grpSpPr>
        <p:sp>
          <p:nvSpPr>
            <p:cNvPr id="308" name="Google Shape;308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17"/>
          <p:cNvGrpSpPr/>
          <p:nvPr/>
        </p:nvGrpSpPr>
        <p:grpSpPr>
          <a:xfrm>
            <a:off x="2607291" y="2017625"/>
            <a:ext cx="2211900" cy="3594900"/>
            <a:chOff x="2630275" y="2017625"/>
            <a:chExt cx="2211900" cy="3594900"/>
          </a:xfrm>
        </p:grpSpPr>
        <p:sp>
          <p:nvSpPr>
            <p:cNvPr id="312" name="Google Shape;312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17"/>
          <p:cNvSpPr/>
          <p:nvPr/>
        </p:nvSpPr>
        <p:spPr>
          <a:xfrm>
            <a:off x="224538" y="2017625"/>
            <a:ext cx="22119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17"/>
          <p:cNvGrpSpPr/>
          <p:nvPr/>
        </p:nvGrpSpPr>
        <p:grpSpPr>
          <a:xfrm>
            <a:off x="2730533" y="2131234"/>
            <a:ext cx="635280" cy="147600"/>
            <a:chOff x="2147366" y="4139382"/>
            <a:chExt cx="635280" cy="147600"/>
          </a:xfrm>
        </p:grpSpPr>
        <p:sp>
          <p:nvSpPr>
            <p:cNvPr id="316" name="Google Shape;31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17"/>
          <p:cNvGrpSpPr/>
          <p:nvPr/>
        </p:nvGrpSpPr>
        <p:grpSpPr>
          <a:xfrm>
            <a:off x="365933" y="2147659"/>
            <a:ext cx="635280" cy="147600"/>
            <a:chOff x="2147366" y="4139382"/>
            <a:chExt cx="635280" cy="147600"/>
          </a:xfrm>
        </p:grpSpPr>
        <p:sp>
          <p:nvSpPr>
            <p:cNvPr id="320" name="Google Shape;320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7"/>
          <p:cNvSpPr txBox="1"/>
          <p:nvPr>
            <p:ph idx="1" type="subTitle"/>
          </p:nvPr>
        </p:nvSpPr>
        <p:spPr>
          <a:xfrm>
            <a:off x="316463" y="2566175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4" name="Google Shape;324;p17"/>
          <p:cNvSpPr txBox="1"/>
          <p:nvPr>
            <p:ph idx="2" type="subTitle"/>
          </p:nvPr>
        </p:nvSpPr>
        <p:spPr>
          <a:xfrm>
            <a:off x="2706814" y="2566175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5" name="Google Shape;325;p17"/>
          <p:cNvSpPr txBox="1"/>
          <p:nvPr>
            <p:ph idx="3" type="subTitle"/>
          </p:nvPr>
        </p:nvSpPr>
        <p:spPr>
          <a:xfrm>
            <a:off x="5097166" y="2566175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3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6" name="Google Shape;326;p17"/>
          <p:cNvSpPr txBox="1"/>
          <p:nvPr>
            <p:ph idx="4" type="subTitle"/>
          </p:nvPr>
        </p:nvSpPr>
        <p:spPr>
          <a:xfrm>
            <a:off x="7487518" y="2566175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7" name="Google Shape;327;p17"/>
          <p:cNvSpPr txBox="1"/>
          <p:nvPr>
            <p:ph idx="5" type="subTitle"/>
          </p:nvPr>
        </p:nvSpPr>
        <p:spPr>
          <a:xfrm>
            <a:off x="9877869" y="2569713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8" name="Google Shape;328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29" name="Google Shape;329;p17"/>
          <p:cNvSpPr txBox="1"/>
          <p:nvPr>
            <p:ph idx="6" type="body"/>
          </p:nvPr>
        </p:nvSpPr>
        <p:spPr>
          <a:xfrm>
            <a:off x="316463" y="3184000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0" name="Google Shape;330;p17"/>
          <p:cNvSpPr txBox="1"/>
          <p:nvPr>
            <p:ph idx="7" type="body"/>
          </p:nvPr>
        </p:nvSpPr>
        <p:spPr>
          <a:xfrm>
            <a:off x="2706813" y="3184000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1" name="Google Shape;331;p17"/>
          <p:cNvSpPr txBox="1"/>
          <p:nvPr>
            <p:ph idx="8" type="body"/>
          </p:nvPr>
        </p:nvSpPr>
        <p:spPr>
          <a:xfrm>
            <a:off x="5097163" y="3184000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2" name="Google Shape;332;p17"/>
          <p:cNvSpPr txBox="1"/>
          <p:nvPr>
            <p:ph idx="9" type="body"/>
          </p:nvPr>
        </p:nvSpPr>
        <p:spPr>
          <a:xfrm>
            <a:off x="7487513" y="3184000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3" name="Google Shape;333;p17"/>
          <p:cNvSpPr txBox="1"/>
          <p:nvPr>
            <p:ph idx="13" type="body"/>
          </p:nvPr>
        </p:nvSpPr>
        <p:spPr>
          <a:xfrm>
            <a:off x="9877863" y="3187538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/>
          <p:nvPr/>
        </p:nvSpPr>
        <p:spPr>
          <a:xfrm>
            <a:off x="603325" y="8611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18"/>
          <p:cNvGrpSpPr/>
          <p:nvPr/>
        </p:nvGrpSpPr>
        <p:grpSpPr>
          <a:xfrm>
            <a:off x="738996" y="971259"/>
            <a:ext cx="635280" cy="147600"/>
            <a:chOff x="2147366" y="4139382"/>
            <a:chExt cx="635280" cy="147600"/>
          </a:xfrm>
        </p:grpSpPr>
        <p:sp>
          <p:nvSpPr>
            <p:cNvPr id="337" name="Google Shape;337;p1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18"/>
          <p:cNvSpPr txBox="1"/>
          <p:nvPr>
            <p:ph type="title"/>
          </p:nvPr>
        </p:nvSpPr>
        <p:spPr>
          <a:xfrm>
            <a:off x="876525" y="1617625"/>
            <a:ext cx="5581500" cy="197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41" name="Google Shape;341;p18"/>
          <p:cNvSpPr txBox="1"/>
          <p:nvPr>
            <p:ph idx="1" type="body"/>
          </p:nvPr>
        </p:nvSpPr>
        <p:spPr>
          <a:xfrm>
            <a:off x="876525" y="3591350"/>
            <a:ext cx="5581500" cy="170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/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49" name="Google Shape;349;p19"/>
          <p:cNvSpPr txBox="1"/>
          <p:nvPr>
            <p:ph idx="1" type="body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/>
          <p:nvPr>
            <p:ph idx="1" type="subTitle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3" name="Google Shape;363;p20"/>
          <p:cNvSpPr txBox="1"/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64" name="Google Shape;364;p20"/>
          <p:cNvSpPr txBox="1"/>
          <p:nvPr>
            <p:ph idx="2" type="body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7" name="Google Shape;367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69" name="Google Shape;369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70" name="Google Shape;370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375" name="Google Shape;375;p21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/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/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0" name="Google Shape;120;p5"/>
          <p:cNvSpPr txBox="1"/>
          <p:nvPr>
            <p:ph idx="2" type="body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3" type="body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2" name="Google Shape;122;p5"/>
          <p:cNvSpPr txBox="1"/>
          <p:nvPr>
            <p:ph idx="4" type="body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3" name="Google Shape;123;p5"/>
          <p:cNvSpPr txBox="1"/>
          <p:nvPr>
            <p:ph idx="5" type="title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4" name="Google Shape;124;p5"/>
          <p:cNvSpPr txBox="1"/>
          <p:nvPr>
            <p:ph idx="6" type="title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5" name="Google Shape;125;p5"/>
          <p:cNvSpPr txBox="1"/>
          <p:nvPr>
            <p:ph idx="7" type="title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6" name="Google Shape;126;p5"/>
          <p:cNvSpPr txBox="1"/>
          <p:nvPr>
            <p:ph idx="8" type="title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7" name="Google Shape;127;p5"/>
          <p:cNvSpPr txBox="1"/>
          <p:nvPr>
            <p:ph idx="9" type="body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3" type="body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14" type="title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0" name="Google Shape;130;p5"/>
          <p:cNvSpPr txBox="1"/>
          <p:nvPr>
            <p:ph idx="15" type="title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/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/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1" name="Google Shape;151;p7"/>
          <p:cNvSpPr txBox="1"/>
          <p:nvPr>
            <p:ph idx="1" type="body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7"/>
          <p:cNvSpPr txBox="1"/>
          <p:nvPr>
            <p:ph idx="2" type="body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/>
          <p:nvPr>
            <p:ph idx="1" type="subTitle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60" name="Google Shape;160;p8"/>
          <p:cNvSpPr txBox="1"/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1" name="Google Shape;161;p8"/>
          <p:cNvSpPr txBox="1"/>
          <p:nvPr>
            <p:ph idx="2" type="body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666000" y="604225"/>
            <a:ext cx="10932600" cy="5351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9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65" name="Google Shape;165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9"/>
          <p:cNvGrpSpPr/>
          <p:nvPr/>
        </p:nvGrpSpPr>
        <p:grpSpPr>
          <a:xfrm>
            <a:off x="8189023" y="5500363"/>
            <a:ext cx="3707096" cy="1137015"/>
            <a:chOff x="2176863" y="4518413"/>
            <a:chExt cx="5362500" cy="1301975"/>
          </a:xfrm>
        </p:grpSpPr>
        <p:sp>
          <p:nvSpPr>
            <p:cNvPr id="169" name="Google Shape;169;p9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9"/>
          <p:cNvGrpSpPr/>
          <p:nvPr/>
        </p:nvGrpSpPr>
        <p:grpSpPr>
          <a:xfrm>
            <a:off x="8324759" y="5610447"/>
            <a:ext cx="635280" cy="147600"/>
            <a:chOff x="2147366" y="4139382"/>
            <a:chExt cx="635280" cy="147600"/>
          </a:xfrm>
        </p:grpSpPr>
        <p:sp>
          <p:nvSpPr>
            <p:cNvPr id="172" name="Google Shape;172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9"/>
          <p:cNvSpPr txBox="1"/>
          <p:nvPr>
            <p:ph type="title"/>
          </p:nvPr>
        </p:nvSpPr>
        <p:spPr>
          <a:xfrm>
            <a:off x="819250" y="1873525"/>
            <a:ext cx="106068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76" name="Google Shape;176;p9"/>
          <p:cNvSpPr txBox="1"/>
          <p:nvPr>
            <p:ph idx="1" type="subTitle"/>
          </p:nvPr>
        </p:nvSpPr>
        <p:spPr>
          <a:xfrm>
            <a:off x="8070450" y="5758050"/>
            <a:ext cx="3754500" cy="7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/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4290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4290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4290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4290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4290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4290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4290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4290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/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CB25"/>
                </a:solidFill>
              </a:rPr>
              <a:t>GTD</a:t>
            </a:r>
            <a:r>
              <a:rPr lang="en" sz="5000"/>
              <a:t>-PLANNER</a:t>
            </a:r>
            <a:endParaRPr sz="5000"/>
          </a:p>
        </p:txBody>
      </p:sp>
      <p:sp>
        <p:nvSpPr>
          <p:cNvPr id="381" name="Google Shape;381;p22"/>
          <p:cNvSpPr txBox="1"/>
          <p:nvPr>
            <p:ph idx="1" type="subTitle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&lt;p&gt;</a:t>
            </a:r>
            <a:r>
              <a:rPr lang="en"/>
              <a:t> by Sergey Kozinov </a:t>
            </a:r>
            <a:r>
              <a:rPr lang="en">
                <a:solidFill>
                  <a:schemeClr val="accent1"/>
                </a:solidFill>
              </a:rPr>
              <a:t>&lt;/p&gt;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875" y="441512"/>
            <a:ext cx="9900251" cy="597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5880" y="441500"/>
            <a:ext cx="9974100" cy="5975100"/>
          </a:xfrm>
          <a:prstGeom prst="rtTriangl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125" y="484350"/>
            <a:ext cx="9942550" cy="584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25"/>
          <p:cNvPicPr preferRelativeResize="0"/>
          <p:nvPr/>
        </p:nvPicPr>
        <p:blipFill rotWithShape="1">
          <a:blip r:embed="rId3">
            <a:alphaModFix/>
          </a:blip>
          <a:srcRect b="38080" l="0" r="53047" t="0"/>
          <a:stretch/>
        </p:blipFill>
        <p:spPr>
          <a:xfrm>
            <a:off x="801675" y="563675"/>
            <a:ext cx="10187300" cy="57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6"/>
          <p:cNvSpPr txBox="1"/>
          <p:nvPr>
            <p:ph type="title"/>
          </p:nvPr>
        </p:nvSpPr>
        <p:spPr>
          <a:xfrm>
            <a:off x="1530625" y="2363063"/>
            <a:ext cx="5873400" cy="2446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 </a:t>
            </a:r>
            <a:r>
              <a:rPr lang="en" sz="9600">
                <a:solidFill>
                  <a:schemeClr val="accent3"/>
                </a:solidFill>
              </a:rPr>
              <a:t>YOU!</a:t>
            </a:r>
            <a:endParaRPr sz="9600">
              <a:solidFill>
                <a:schemeClr val="accent3"/>
              </a:solidFill>
            </a:endParaRPr>
          </a:p>
        </p:txBody>
      </p:sp>
      <p:grpSp>
        <p:nvGrpSpPr>
          <p:cNvPr id="403" name="Google Shape;403;p26"/>
          <p:cNvGrpSpPr/>
          <p:nvPr/>
        </p:nvGrpSpPr>
        <p:grpSpPr>
          <a:xfrm>
            <a:off x="8147523" y="2920713"/>
            <a:ext cx="1674439" cy="1330881"/>
            <a:chOff x="6435300" y="2742175"/>
            <a:chExt cx="266325" cy="232875"/>
          </a:xfrm>
        </p:grpSpPr>
        <p:sp>
          <p:nvSpPr>
            <p:cNvPr id="404" name="Google Shape;404;p26"/>
            <p:cNvSpPr/>
            <p:nvPr/>
          </p:nvSpPr>
          <p:spPr>
            <a:xfrm>
              <a:off x="6518275" y="2742175"/>
              <a:ext cx="183350" cy="232875"/>
            </a:xfrm>
            <a:custGeom>
              <a:rect b="b" l="l" r="r" t="t"/>
              <a:pathLst>
                <a:path extrusionOk="0" h="9315" w="7334">
                  <a:moveTo>
                    <a:pt x="3194" y="1"/>
                  </a:moveTo>
                  <a:cubicBezTo>
                    <a:pt x="2766" y="1"/>
                    <a:pt x="2392" y="375"/>
                    <a:pt x="2392" y="804"/>
                  </a:cubicBezTo>
                  <a:cubicBezTo>
                    <a:pt x="2392" y="2838"/>
                    <a:pt x="54" y="3962"/>
                    <a:pt x="1" y="3997"/>
                  </a:cubicBezTo>
                  <a:lnTo>
                    <a:pt x="1" y="8244"/>
                  </a:lnTo>
                  <a:cubicBezTo>
                    <a:pt x="946" y="8244"/>
                    <a:pt x="1018" y="9315"/>
                    <a:pt x="2802" y="9315"/>
                  </a:cubicBezTo>
                  <a:lnTo>
                    <a:pt x="5193" y="9315"/>
                  </a:lnTo>
                  <a:cubicBezTo>
                    <a:pt x="5639" y="9315"/>
                    <a:pt x="5996" y="8958"/>
                    <a:pt x="5996" y="8512"/>
                  </a:cubicBezTo>
                  <a:cubicBezTo>
                    <a:pt x="5996" y="8315"/>
                    <a:pt x="5924" y="8119"/>
                    <a:pt x="5782" y="7976"/>
                  </a:cubicBezTo>
                  <a:lnTo>
                    <a:pt x="5853" y="7976"/>
                  </a:lnTo>
                  <a:cubicBezTo>
                    <a:pt x="6299" y="7976"/>
                    <a:pt x="6656" y="7619"/>
                    <a:pt x="6656" y="7191"/>
                  </a:cubicBezTo>
                  <a:cubicBezTo>
                    <a:pt x="6656" y="6977"/>
                    <a:pt x="6585" y="6781"/>
                    <a:pt x="6442" y="6638"/>
                  </a:cubicBezTo>
                  <a:cubicBezTo>
                    <a:pt x="6799" y="6549"/>
                    <a:pt x="7066" y="6228"/>
                    <a:pt x="7066" y="5853"/>
                  </a:cubicBezTo>
                  <a:cubicBezTo>
                    <a:pt x="7066" y="5639"/>
                    <a:pt x="6959" y="5425"/>
                    <a:pt x="6817" y="5282"/>
                  </a:cubicBezTo>
                  <a:cubicBezTo>
                    <a:pt x="7120" y="5157"/>
                    <a:pt x="7334" y="4872"/>
                    <a:pt x="7334" y="4533"/>
                  </a:cubicBezTo>
                  <a:cubicBezTo>
                    <a:pt x="7334" y="4087"/>
                    <a:pt x="6959" y="3730"/>
                    <a:pt x="6531" y="3730"/>
                  </a:cubicBezTo>
                  <a:lnTo>
                    <a:pt x="3997" y="3730"/>
                  </a:lnTo>
                  <a:cubicBezTo>
                    <a:pt x="3783" y="3730"/>
                    <a:pt x="3623" y="3569"/>
                    <a:pt x="3605" y="3337"/>
                  </a:cubicBezTo>
                  <a:cubicBezTo>
                    <a:pt x="3623" y="3105"/>
                    <a:pt x="3997" y="2624"/>
                    <a:pt x="3997" y="804"/>
                  </a:cubicBezTo>
                  <a:cubicBezTo>
                    <a:pt x="3997" y="375"/>
                    <a:pt x="3641" y="1"/>
                    <a:pt x="3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6435300" y="2825150"/>
              <a:ext cx="62925" cy="140075"/>
            </a:xfrm>
            <a:custGeom>
              <a:rect b="b" l="l" r="r" t="t"/>
              <a:pathLst>
                <a:path extrusionOk="0" h="5603" w="2517">
                  <a:moveTo>
                    <a:pt x="1" y="0"/>
                  </a:moveTo>
                  <a:lnTo>
                    <a:pt x="1" y="5603"/>
                  </a:lnTo>
                  <a:lnTo>
                    <a:pt x="1999" y="5603"/>
                  </a:lnTo>
                  <a:cubicBezTo>
                    <a:pt x="2285" y="5603"/>
                    <a:pt x="2517" y="5371"/>
                    <a:pt x="2517" y="5068"/>
                  </a:cubicBezTo>
                  <a:lnTo>
                    <a:pt x="2517" y="536"/>
                  </a:lnTo>
                  <a:cubicBezTo>
                    <a:pt x="2517" y="250"/>
                    <a:pt x="2285" y="0"/>
                    <a:pt x="19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