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fd2eccd8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fd2eccd8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fd2eccd8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fd2eccd8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fd2eccd8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fd2eccd8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fd2eccd8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efd2eccd8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fd2eccd8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fd2eccd8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fd2eccd8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fd2eccd8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fd2eccd8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fd2eccd8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531675" y="1822825"/>
            <a:ext cx="59292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3D Лабиринт в PyGame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Авторы: Козинов Сергей и Велижанин Илья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013400" y="693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Начало проекта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1013400" y="1477350"/>
            <a:ext cx="3558600" cy="28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Для удобства работы, мы разбили наш проект на разные файлы. В каждом из которых будут храниться код игры, карта, параметры персонажа и так далее.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625" y="693487"/>
            <a:ext cx="3303826" cy="37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1236900" y="623275"/>
            <a:ext cx="66702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Начальный экран и выбор сложности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25" y="1577875"/>
            <a:ext cx="3826752" cy="26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925" y="1577875"/>
            <a:ext cx="3951102" cy="266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Карта лабиринта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990725"/>
            <a:ext cx="4225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Карта лабиринта сделана с помощью списка из 1 и _.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Позже с помощью математики и использованием “лучей” видимости переводим игру в 3D.</a:t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050" y="1448650"/>
            <a:ext cx="3794548" cy="1928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2894300" y="29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Начало игры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075" y="1251750"/>
            <a:ext cx="6395849" cy="334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Монстры в игре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819150" y="1990725"/>
            <a:ext cx="3914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При прохождении лабиринта вы можете встретить монстров, приближаясь к ним будет работать анимация движения монстра.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700" y="381425"/>
            <a:ext cx="3755399" cy="2073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9700" y="2735102"/>
            <a:ext cx="3755401" cy="210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Конец игры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819150" y="1990725"/>
            <a:ext cx="3647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Если вы пройдете весь лабиринт и доберетесь до финиша, то вы увидите свой текущий и лучший результат в секундах.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Кстати, результаты хранятся в базе данных.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80700"/>
            <a:ext cx="4101076" cy="165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9525" y="2717025"/>
            <a:ext cx="2066925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2201575" y="1943250"/>
            <a:ext cx="4695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внимание!!!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5726525" y="4263975"/>
            <a:ext cx="3917700" cy="11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P.S. чтобы выйти из игры нажмите esc)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