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DE12B-99F8-4644-8206-D32730BF2B17}" type="datetimeFigureOut">
              <a:rPr lang="de-DE" smtClean="0"/>
              <a:t>04.06.2019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D8AE8-071E-4C91-A907-8FE2B64BC4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005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DE12B-99F8-4644-8206-D32730BF2B17}" type="datetimeFigureOut">
              <a:rPr lang="de-DE" smtClean="0"/>
              <a:t>04.06.2019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D8AE8-071E-4C91-A907-8FE2B64BC4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9810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DE12B-99F8-4644-8206-D32730BF2B17}" type="datetimeFigureOut">
              <a:rPr lang="de-DE" smtClean="0"/>
              <a:t>04.06.2019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D8AE8-071E-4C91-A907-8FE2B64BC4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9660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DE12B-99F8-4644-8206-D32730BF2B17}" type="datetimeFigureOut">
              <a:rPr lang="de-DE" smtClean="0"/>
              <a:t>04.06.2019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D8AE8-071E-4C91-A907-8FE2B64BC4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4196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DE12B-99F8-4644-8206-D32730BF2B17}" type="datetimeFigureOut">
              <a:rPr lang="de-DE" smtClean="0"/>
              <a:t>04.06.2019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D8AE8-071E-4C91-A907-8FE2B64BC4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2237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DE12B-99F8-4644-8206-D32730BF2B17}" type="datetimeFigureOut">
              <a:rPr lang="de-DE" smtClean="0"/>
              <a:t>04.06.2019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D8AE8-071E-4C91-A907-8FE2B64BC4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5606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DE12B-99F8-4644-8206-D32730BF2B17}" type="datetimeFigureOut">
              <a:rPr lang="de-DE" smtClean="0"/>
              <a:t>04.06.2019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D8AE8-071E-4C91-A907-8FE2B64BC4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4798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DE12B-99F8-4644-8206-D32730BF2B17}" type="datetimeFigureOut">
              <a:rPr lang="de-DE" smtClean="0"/>
              <a:t>04.06.2019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D8AE8-071E-4C91-A907-8FE2B64BC4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8894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DE12B-99F8-4644-8206-D32730BF2B17}" type="datetimeFigureOut">
              <a:rPr lang="de-DE" smtClean="0"/>
              <a:t>04.06.2019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D8AE8-071E-4C91-A907-8FE2B64BC4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143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DE12B-99F8-4644-8206-D32730BF2B17}" type="datetimeFigureOut">
              <a:rPr lang="de-DE" smtClean="0"/>
              <a:t>04.06.2019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2DD8AE8-071E-4C91-A907-8FE2B64BC4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4132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DE12B-99F8-4644-8206-D32730BF2B17}" type="datetimeFigureOut">
              <a:rPr lang="de-DE" smtClean="0"/>
              <a:t>04.06.2019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D8AE8-071E-4C91-A907-8FE2B64BC4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851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DE12B-99F8-4644-8206-D32730BF2B17}" type="datetimeFigureOut">
              <a:rPr lang="de-DE" smtClean="0"/>
              <a:t>04.06.2019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D8AE8-071E-4C91-A907-8FE2B64BC4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735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DE12B-99F8-4644-8206-D32730BF2B17}" type="datetimeFigureOut">
              <a:rPr lang="de-DE" smtClean="0"/>
              <a:t>04.06.2019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D8AE8-071E-4C91-A907-8FE2B64BC4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484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DE12B-99F8-4644-8206-D32730BF2B17}" type="datetimeFigureOut">
              <a:rPr lang="de-DE" smtClean="0"/>
              <a:t>04.06.2019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D8AE8-071E-4C91-A907-8FE2B64BC4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742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DE12B-99F8-4644-8206-D32730BF2B17}" type="datetimeFigureOut">
              <a:rPr lang="de-DE" smtClean="0"/>
              <a:t>04.06.2019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D8AE8-071E-4C91-A907-8FE2B64BC4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9819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DE12B-99F8-4644-8206-D32730BF2B17}" type="datetimeFigureOut">
              <a:rPr lang="de-DE" smtClean="0"/>
              <a:t>04.06.2019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D8AE8-071E-4C91-A907-8FE2B64BC4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0461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DE12B-99F8-4644-8206-D32730BF2B17}" type="datetimeFigureOut">
              <a:rPr lang="de-DE" smtClean="0"/>
              <a:t>04.06.2019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D8AE8-071E-4C91-A907-8FE2B64BC4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8763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FADE12B-99F8-4644-8206-D32730BF2B17}" type="datetimeFigureOut">
              <a:rPr lang="de-DE" smtClean="0"/>
              <a:t>04.06.2019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DD8AE8-071E-4C91-A907-8FE2B64BC4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0646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731520"/>
            <a:ext cx="9144000" cy="1780916"/>
          </a:xfrm>
        </p:spPr>
        <p:txBody>
          <a:bodyPr/>
          <a:lstStyle/>
          <a:p>
            <a:r>
              <a:rPr lang="de-DE" dirty="0" smtClean="0"/>
              <a:t>MQTT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9505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MQTT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484311" y="2438399"/>
            <a:ext cx="6096000" cy="217931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Message Queue </a:t>
            </a:r>
            <a:r>
              <a:rPr lang="de-D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Telemetry</a:t>
            </a: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Transport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Binäres </a:t>
            </a:r>
            <a:r>
              <a:rPr lang="de-D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publish</a:t>
            </a: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de-D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subscribe</a:t>
            </a: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-Protokoll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Für unzuverlässige Netze mit geringer Brandbreite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de-DE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Unterschiedliche </a:t>
            </a:r>
            <a:r>
              <a:rPr lang="de-D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QoS</a:t>
            </a: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-Level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Geeignet für </a:t>
            </a:r>
            <a:r>
              <a:rPr lang="de-D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IoT</a:t>
            </a: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M2M-Kommunikation</a:t>
            </a:r>
          </a:p>
        </p:txBody>
      </p:sp>
    </p:spTree>
    <p:extLst>
      <p:ext uri="{BB962C8B-B14F-4D97-AF65-F5344CB8AC3E}">
        <p14:creationId xmlns:p14="http://schemas.microsoft.com/office/powerpoint/2010/main" val="209654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MQTT - Architektur</a:t>
            </a:r>
            <a:endParaRPr lang="de-DE" dirty="0"/>
          </a:p>
        </p:txBody>
      </p:sp>
      <p:pic>
        <p:nvPicPr>
          <p:cNvPr id="4" name="Inhaltsplatzhalt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266" y="2805529"/>
            <a:ext cx="6138801" cy="199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420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Message Broker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4842" y="4841817"/>
            <a:ext cx="4057650" cy="95250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484311" y="2288195"/>
            <a:ext cx="10309168" cy="2069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Nimmt Nachrichten von </a:t>
            </a:r>
            <a:r>
              <a:rPr lang="de-D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Publishern</a:t>
            </a: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entgegen -&gt; leitet diese an Subscriber weiter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Broker -&gt; Liste von </a:t>
            </a:r>
            <a:r>
              <a:rPr lang="de-D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Subscribern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Nachrichten sind in Themen aufgeteilt – </a:t>
            </a:r>
            <a:r>
              <a:rPr lang="de-D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Subscribern</a:t>
            </a: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abonnieren die Themen -&gt; erhalten die abonnierten </a:t>
            </a:r>
            <a:r>
              <a:rPr lang="de-DE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Nachrichten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de-DE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Falls Subscriber offline -&gt; speichert Nachricht -&gt; sendet wieder, wenn Subscriber wieder Online ist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536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QoS</a:t>
            </a:r>
            <a:r>
              <a:rPr lang="de-DE" dirty="0" smtClean="0"/>
              <a:t> Level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484311" y="2122950"/>
            <a:ext cx="8447116" cy="3538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QoS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Quality of Service:</a:t>
            </a:r>
            <a:endParaRPr lang="de-DE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de-DE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Verschiedene Zuverlässigkeit für Zustellung</a:t>
            </a:r>
            <a:endParaRPr lang="de-DE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de-DE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QoS</a:t>
            </a:r>
            <a:r>
              <a:rPr lang="de-DE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Level 0:</a:t>
            </a: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de-DE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‚at </a:t>
            </a:r>
            <a:r>
              <a:rPr lang="de-DE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</a:t>
            </a:r>
            <a:r>
              <a:rPr lang="de-DE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once</a:t>
            </a:r>
            <a:r>
              <a:rPr lang="de-DE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‘ - MQTT keine garantierte Zustellung von Datenpaketen</a:t>
            </a:r>
            <a:endParaRPr lang="de-DE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de-DE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QoS</a:t>
            </a:r>
            <a:r>
              <a:rPr lang="de-DE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Level 1:</a:t>
            </a: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de-DE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‚at least </a:t>
            </a:r>
            <a:r>
              <a:rPr lang="de-DE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once</a:t>
            </a:r>
            <a:r>
              <a:rPr lang="de-DE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‘ – Nachricht kommt min. einmal an (garantiert) </a:t>
            </a:r>
            <a:endParaRPr lang="de-DE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de-DE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QoS</a:t>
            </a:r>
            <a:r>
              <a:rPr lang="de-DE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Level 2:</a:t>
            </a: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de-DE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‚</a:t>
            </a:r>
            <a:r>
              <a:rPr lang="de-DE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exactly</a:t>
            </a:r>
            <a:r>
              <a:rPr lang="de-DE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once</a:t>
            </a:r>
            <a:r>
              <a:rPr lang="de-DE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‘ – Nachricht kommt genau einmal an</a:t>
            </a:r>
            <a:endParaRPr lang="de-DE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02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133</Words>
  <Application>Microsoft Office PowerPoint</Application>
  <PresentationFormat>Breitbild</PresentationFormat>
  <Paragraphs>22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Calibri</vt:lpstr>
      <vt:lpstr>Corbel</vt:lpstr>
      <vt:lpstr>Courier New</vt:lpstr>
      <vt:lpstr>Times New Roman</vt:lpstr>
      <vt:lpstr>Parallax</vt:lpstr>
      <vt:lpstr>MQTT</vt:lpstr>
      <vt:lpstr>MQTT</vt:lpstr>
      <vt:lpstr>MQTT - Architektur</vt:lpstr>
      <vt:lpstr>Message Broker</vt:lpstr>
      <vt:lpstr>QoS Level</vt:lpstr>
    </vt:vector>
  </TitlesOfParts>
  <Company>AFBB gGmbH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MQTT</dc:title>
  <dc:creator>Schueler</dc:creator>
  <cp:lastModifiedBy>Schueler</cp:lastModifiedBy>
  <cp:revision>2</cp:revision>
  <dcterms:created xsi:type="dcterms:W3CDTF">2019-06-04T07:33:33Z</dcterms:created>
  <dcterms:modified xsi:type="dcterms:W3CDTF">2019-06-04T07:35:29Z</dcterms:modified>
</cp:coreProperties>
</file>