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Socket Communication Using AT+QIOPEN and AT+QISEND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</a:t>
            </a:r>
            <a:r>
              <a:rPr sz="2000" dirty="0"/>
              <a:t>Reuben Mathew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What is Socket Communication?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Socket communication allows an IoT module to establish a TCP/IP or UDP/IP connection to a remote server.</a:t>
            </a:r>
          </a:p>
          <a:p>
            <a:r>
              <a:rPr sz="2800" dirty="0"/>
              <a:t>Used for sending/receiving data over the internet (e.g., to APIs, MQTT brokers).</a:t>
            </a:r>
          </a:p>
          <a:p>
            <a:endParaRPr sz="2800" dirty="0"/>
          </a:p>
          <a:p>
            <a:r>
              <a:rPr sz="2800" dirty="0"/>
              <a:t>It's crucial for applications like remote monitoring, data logging, and cloud-connected devices.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 err="1"/>
              <a:t>Cavli</a:t>
            </a:r>
            <a:r>
              <a:rPr sz="4000" dirty="0"/>
              <a:t> Modules Supporting TCP/IP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dirty="0" err="1"/>
              <a:t>Cavli</a:t>
            </a:r>
            <a:r>
              <a:rPr sz="2800" dirty="0"/>
              <a:t> modules that support socket communication (via </a:t>
            </a:r>
            <a:r>
              <a:rPr sz="2800" dirty="0" err="1"/>
              <a:t>Quectel</a:t>
            </a:r>
            <a:r>
              <a:rPr sz="2800" dirty="0"/>
              <a:t>-compatible commands):</a:t>
            </a:r>
          </a:p>
          <a:p>
            <a:endParaRPr sz="2800" dirty="0"/>
          </a:p>
          <a:p>
            <a:r>
              <a:rPr sz="2800" dirty="0"/>
              <a:t>- C10QS (LTE Cat NB1/</a:t>
            </a:r>
            <a:r>
              <a:rPr sz="2800" dirty="0" err="1"/>
              <a:t>eMTC</a:t>
            </a:r>
            <a:r>
              <a:rPr sz="2800" dirty="0"/>
              <a:t>)</a:t>
            </a:r>
          </a:p>
          <a:p>
            <a:r>
              <a:rPr sz="2800" dirty="0"/>
              <a:t>- C42QM (LTE Cat 1)</a:t>
            </a:r>
          </a:p>
          <a:p>
            <a:r>
              <a:rPr sz="2800" dirty="0"/>
              <a:t>- C16QS (GSM/GPRS)</a:t>
            </a:r>
          </a:p>
          <a:p>
            <a:endParaRPr sz="2800" dirty="0"/>
          </a:p>
          <a:p>
            <a:r>
              <a:rPr sz="2800" dirty="0"/>
              <a:t>These modules support </a:t>
            </a:r>
            <a:r>
              <a:rPr sz="2800" dirty="0" err="1"/>
              <a:t>Quectel</a:t>
            </a:r>
            <a:r>
              <a:rPr sz="2800" dirty="0"/>
              <a:t>-style AT commands like AT+QIOPEN and AT+QISEND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4000" dirty="0"/>
              <a:t>AT+QIOPEN – Open a Socket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/>
              <a:t>Used to open a TCP or UDP socket on the module.</a:t>
            </a:r>
          </a:p>
          <a:p>
            <a:endParaRPr sz="2400" dirty="0"/>
          </a:p>
          <a:p>
            <a:r>
              <a:rPr sz="2400" dirty="0"/>
              <a:t>Syntax:</a:t>
            </a:r>
          </a:p>
          <a:p>
            <a:r>
              <a:rPr sz="2400" dirty="0"/>
              <a:t>AT+QIOPEN=&lt;</a:t>
            </a:r>
            <a:r>
              <a:rPr sz="2400" dirty="0" err="1"/>
              <a:t>ctxid</a:t>
            </a:r>
            <a:r>
              <a:rPr sz="2400" dirty="0"/>
              <a:t>&gt;,&lt;</a:t>
            </a:r>
            <a:r>
              <a:rPr sz="2400" dirty="0" err="1"/>
              <a:t>connectID</a:t>
            </a:r>
            <a:r>
              <a:rPr sz="2400" dirty="0"/>
              <a:t>&gt;,"&lt;</a:t>
            </a:r>
            <a:r>
              <a:rPr sz="2400" dirty="0" err="1"/>
              <a:t>service_type</a:t>
            </a:r>
            <a:r>
              <a:rPr sz="2400" dirty="0"/>
              <a:t>&gt;","&lt;IP/domain&gt;",&lt;port&gt;,&lt;mode&gt;</a:t>
            </a:r>
          </a:p>
          <a:p>
            <a:endParaRPr sz="2400" dirty="0"/>
          </a:p>
          <a:p>
            <a:r>
              <a:rPr sz="2400" dirty="0"/>
              <a:t>Example:</a:t>
            </a:r>
          </a:p>
          <a:p>
            <a:r>
              <a:rPr sz="2400" dirty="0"/>
              <a:t>AT+QIOPEN=1,0,"TCP","142.250.195.78",80,0</a:t>
            </a:r>
          </a:p>
          <a:p>
            <a:endParaRPr sz="2400" dirty="0"/>
          </a:p>
          <a:p>
            <a:r>
              <a:rPr sz="2400" dirty="0"/>
              <a:t>Response:</a:t>
            </a:r>
          </a:p>
          <a:p>
            <a:r>
              <a:rPr sz="2400" dirty="0"/>
              <a:t>+QIOPEN: 0,0  (0 = success)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AT+QISEND – Send Data Over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Used to send data through an open socket connection.</a:t>
            </a:r>
          </a:p>
          <a:p>
            <a:endParaRPr sz="2400" dirty="0"/>
          </a:p>
          <a:p>
            <a:r>
              <a:rPr sz="2400" dirty="0"/>
              <a:t>Syntax:</a:t>
            </a:r>
          </a:p>
          <a:p>
            <a:r>
              <a:rPr sz="2400" dirty="0"/>
              <a:t>AT+QISEND=&lt;</a:t>
            </a:r>
            <a:r>
              <a:rPr sz="2400" dirty="0" err="1"/>
              <a:t>connectID</a:t>
            </a:r>
            <a:r>
              <a:rPr sz="2400" dirty="0"/>
              <a:t>&gt;,&lt;length&gt;</a:t>
            </a:r>
          </a:p>
          <a:p>
            <a:endParaRPr sz="2400" dirty="0"/>
          </a:p>
          <a:p>
            <a:r>
              <a:rPr sz="2400" dirty="0"/>
              <a:t>Example:</a:t>
            </a:r>
          </a:p>
          <a:p>
            <a:r>
              <a:rPr sz="2400" dirty="0"/>
              <a:t>AT+QISEND=0,18</a:t>
            </a:r>
          </a:p>
          <a:p>
            <a:r>
              <a:rPr sz="2400" dirty="0"/>
              <a:t>&gt; Hello from </a:t>
            </a:r>
            <a:r>
              <a:rPr sz="2400" dirty="0" err="1"/>
              <a:t>Cavli</a:t>
            </a:r>
            <a:r>
              <a:rPr sz="2400" dirty="0"/>
              <a:t>!</a:t>
            </a:r>
          </a:p>
          <a:p>
            <a:r>
              <a:rPr sz="2400" dirty="0"/>
              <a:t>[</a:t>
            </a:r>
            <a:r>
              <a:rPr sz="2400" dirty="0" err="1"/>
              <a:t>Ctrl+Z</a:t>
            </a:r>
            <a:r>
              <a:rPr sz="2400" dirty="0"/>
              <a:t>]</a:t>
            </a:r>
          </a:p>
          <a:p>
            <a:r>
              <a:rPr sz="2400" dirty="0"/>
              <a:t>Response: SEND OK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Socket Communication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1. Configure PDP context (e.g., AT+CGDCONT=1,"IP","&lt;APN&gt;")</a:t>
            </a:r>
          </a:p>
          <a:p>
            <a:r>
              <a:rPr sz="2800" dirty="0"/>
              <a:t>2. Activate PDP context: AT+CGACT=1,1</a:t>
            </a:r>
          </a:p>
          <a:p>
            <a:r>
              <a:rPr sz="2800" dirty="0"/>
              <a:t>3. Open socket: AT+QIOPEN=1,0,"TCP","&lt;server&gt;",&lt;port&gt;,0</a:t>
            </a:r>
          </a:p>
          <a:p>
            <a:r>
              <a:rPr sz="2800" dirty="0"/>
              <a:t>4. Wait for: +QIOPEN: 0,0</a:t>
            </a:r>
          </a:p>
          <a:p>
            <a:r>
              <a:rPr sz="2800" dirty="0"/>
              <a:t>5. Send data: AT+QISEND=0,&lt;length&gt;</a:t>
            </a:r>
          </a:p>
          <a:p>
            <a:r>
              <a:rPr sz="2800" dirty="0"/>
              <a:t>6. Close socket (optional): AT+QICLOSE=0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Response Codes &amp; 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Common response codes for AT+QIOPEN:</a:t>
            </a:r>
          </a:p>
          <a:p>
            <a:r>
              <a:rPr sz="2800" dirty="0"/>
              <a:t>- +QIOPEN: &lt;id&gt;,0 → Success</a:t>
            </a:r>
          </a:p>
          <a:p>
            <a:r>
              <a:rPr sz="2800" dirty="0"/>
              <a:t>- +QIOPEN: &lt;id&gt;,565 → Connection failed (e.g., unreachable server)</a:t>
            </a:r>
          </a:p>
          <a:p>
            <a:endParaRPr sz="2800" dirty="0"/>
          </a:p>
          <a:p>
            <a:r>
              <a:rPr sz="2800" dirty="0"/>
              <a:t>AT+QISEND Issues:</a:t>
            </a:r>
          </a:p>
          <a:p>
            <a:r>
              <a:rPr sz="2800" dirty="0"/>
              <a:t>- SEND FAIL: Socket not open or unstable connection</a:t>
            </a:r>
          </a:p>
          <a:p>
            <a:r>
              <a:rPr sz="2800" dirty="0"/>
              <a:t>- Solution: Check network, PDP context, and server address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AT+QIOPEN and AT+QISEND are vital for implementing socket communication in </a:t>
            </a:r>
            <a:r>
              <a:rPr sz="2400" dirty="0" err="1"/>
              <a:t>Cavli's</a:t>
            </a:r>
            <a:r>
              <a:rPr sz="2400" dirty="0"/>
              <a:t> IoT modules.</a:t>
            </a:r>
          </a:p>
          <a:p>
            <a:endParaRPr sz="2400" dirty="0"/>
          </a:p>
          <a:p>
            <a:r>
              <a:rPr sz="2400" dirty="0"/>
              <a:t>They enable sending data to remote servers using TCP/IP protocols, essential for cloud-enabled applications.</a:t>
            </a:r>
          </a:p>
          <a:p>
            <a:endParaRPr sz="2400" dirty="0"/>
          </a:p>
          <a:p>
            <a:r>
              <a:rPr sz="2400" dirty="0"/>
              <a:t>Though not supported in </a:t>
            </a:r>
            <a:r>
              <a:rPr sz="2400" dirty="0" err="1"/>
              <a:t>CelerSMS</a:t>
            </a:r>
            <a:r>
              <a:rPr sz="2400" dirty="0"/>
              <a:t> Emulator, understanding these commands is key for working with real modules.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454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Socket Communication Using AT+QIOPEN and AT+QISEND</vt:lpstr>
      <vt:lpstr>What is Socket Communication?</vt:lpstr>
      <vt:lpstr>Cavli Modules Supporting TCP/IP</vt:lpstr>
      <vt:lpstr>AT+QIOPEN – Open a Socket Connection</vt:lpstr>
      <vt:lpstr>AT+QISEND – Send Data Over Socket</vt:lpstr>
      <vt:lpstr>Socket Communication Flow</vt:lpstr>
      <vt:lpstr>Response Codes &amp; Troubleshooting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REUBEN MATHEW</cp:lastModifiedBy>
  <cp:revision>2</cp:revision>
  <dcterms:created xsi:type="dcterms:W3CDTF">2013-01-27T09:14:16Z</dcterms:created>
  <dcterms:modified xsi:type="dcterms:W3CDTF">2025-07-14T07:00:25Z</dcterms:modified>
  <cp:category/>
</cp:coreProperties>
</file>