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147129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6"/>
  </p:normalViewPr>
  <p:slideViewPr>
    <p:cSldViewPr snapToGrid="0" snapToObjects="1">
      <p:cViewPr varScale="1">
        <p:scale>
          <a:sx n="93" d="100"/>
          <a:sy n="93" d="100"/>
        </p:scale>
        <p:origin x="2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E997-DF11-D842-B5B0-C4E0CC91EF9B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24C5-1768-8444-8CED-D9977FADB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81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E997-DF11-D842-B5B0-C4E0CC91EF9B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24C5-1768-8444-8CED-D9977FADB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E997-DF11-D842-B5B0-C4E0CC91EF9B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24C5-1768-8444-8CED-D9977FADB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99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E997-DF11-D842-B5B0-C4E0CC91EF9B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24C5-1768-8444-8CED-D9977FADB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2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9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E997-DF11-D842-B5B0-C4E0CC91EF9B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24C5-1768-8444-8CED-D9977FADB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7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E997-DF11-D842-B5B0-C4E0CC91EF9B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24C5-1768-8444-8CED-D9977FADB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5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E997-DF11-D842-B5B0-C4E0CC91EF9B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24C5-1768-8444-8CED-D9977FADB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12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E997-DF11-D842-B5B0-C4E0CC91EF9B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24C5-1768-8444-8CED-D9977FADB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01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E997-DF11-D842-B5B0-C4E0CC91EF9B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24C5-1768-8444-8CED-D9977FADB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8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E997-DF11-D842-B5B0-C4E0CC91EF9B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24C5-1768-8444-8CED-D9977FADB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67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E997-DF11-D842-B5B0-C4E0CC91EF9B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24C5-1768-8444-8CED-D9977FADB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2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E997-DF11-D842-B5B0-C4E0CC91EF9B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24C5-1768-8444-8CED-D9977FADB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7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D82166-DC02-A44B-9977-363DB8DB67D3}"/>
              </a:ext>
            </a:extLst>
          </p:cNvPr>
          <p:cNvSpPr/>
          <p:nvPr/>
        </p:nvSpPr>
        <p:spPr>
          <a:xfrm>
            <a:off x="1507926" y="2976579"/>
            <a:ext cx="6732899" cy="904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5EC09-2C19-7147-B1D5-647143FCF7E4}"/>
              </a:ext>
            </a:extLst>
          </p:cNvPr>
          <p:cNvSpPr/>
          <p:nvPr/>
        </p:nvSpPr>
        <p:spPr>
          <a:xfrm>
            <a:off x="7205200" y="1548685"/>
            <a:ext cx="4809748" cy="37606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0" name="Round Same-side Corner of Rectangle 9">
            <a:extLst>
              <a:ext uri="{FF2B5EF4-FFF2-40B4-BE49-F238E27FC236}">
                <a16:creationId xmlns:a16="http://schemas.microsoft.com/office/drawing/2014/main" id="{BD5DA999-337C-6A4B-8AC9-278A9380A6EF}"/>
              </a:ext>
            </a:extLst>
          </p:cNvPr>
          <p:cNvSpPr/>
          <p:nvPr/>
        </p:nvSpPr>
        <p:spPr>
          <a:xfrm>
            <a:off x="2522257" y="1548686"/>
            <a:ext cx="2146852" cy="142789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1" name="Round Same-side Corner of Rectangle 10">
            <a:extLst>
              <a:ext uri="{FF2B5EF4-FFF2-40B4-BE49-F238E27FC236}">
                <a16:creationId xmlns:a16="http://schemas.microsoft.com/office/drawing/2014/main" id="{879FECEE-6BE6-D345-9D43-92271BD6080A}"/>
              </a:ext>
            </a:extLst>
          </p:cNvPr>
          <p:cNvSpPr/>
          <p:nvPr/>
        </p:nvSpPr>
        <p:spPr>
          <a:xfrm rot="10800000">
            <a:off x="2522257" y="3881422"/>
            <a:ext cx="2146852" cy="142789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2" name="Round Single Corner of Rectangle 11">
            <a:extLst>
              <a:ext uri="{FF2B5EF4-FFF2-40B4-BE49-F238E27FC236}">
                <a16:creationId xmlns:a16="http://schemas.microsoft.com/office/drawing/2014/main" id="{65282325-3419-084B-8A61-83F3C3BCEBEC}"/>
              </a:ext>
            </a:extLst>
          </p:cNvPr>
          <p:cNvSpPr/>
          <p:nvPr/>
        </p:nvSpPr>
        <p:spPr>
          <a:xfrm rot="16200000">
            <a:off x="5922322" y="1693698"/>
            <a:ext cx="1427893" cy="1137867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3" name="Round Same-side Corner of Rectangle 12">
            <a:extLst>
              <a:ext uri="{FF2B5EF4-FFF2-40B4-BE49-F238E27FC236}">
                <a16:creationId xmlns:a16="http://schemas.microsoft.com/office/drawing/2014/main" id="{184CCEAD-EF81-9A40-B397-C0C3BEDB8751}"/>
              </a:ext>
            </a:extLst>
          </p:cNvPr>
          <p:cNvSpPr/>
          <p:nvPr/>
        </p:nvSpPr>
        <p:spPr>
          <a:xfrm>
            <a:off x="7205200" y="71250"/>
            <a:ext cx="4809748" cy="1476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4" name="Round Same-side Corner of Rectangle 13">
            <a:extLst>
              <a:ext uri="{FF2B5EF4-FFF2-40B4-BE49-F238E27FC236}">
                <a16:creationId xmlns:a16="http://schemas.microsoft.com/office/drawing/2014/main" id="{349ED258-9DCC-7243-B9AA-A981F811D6F7}"/>
              </a:ext>
            </a:extLst>
          </p:cNvPr>
          <p:cNvSpPr/>
          <p:nvPr/>
        </p:nvSpPr>
        <p:spPr>
          <a:xfrm rot="5400000">
            <a:off x="11326441" y="3286825"/>
            <a:ext cx="2710800" cy="1332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5" name="Round Same-side Corner of Rectangle 14">
            <a:extLst>
              <a:ext uri="{FF2B5EF4-FFF2-40B4-BE49-F238E27FC236}">
                <a16:creationId xmlns:a16="http://schemas.microsoft.com/office/drawing/2014/main" id="{41B74938-826F-DB4B-8DCD-336CFD4B558E}"/>
              </a:ext>
            </a:extLst>
          </p:cNvPr>
          <p:cNvSpPr/>
          <p:nvPr/>
        </p:nvSpPr>
        <p:spPr>
          <a:xfrm rot="10800000">
            <a:off x="7205198" y="5310748"/>
            <a:ext cx="4809747" cy="1476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403161E5-8BC9-6148-9452-4F8203E4BD3F}"/>
              </a:ext>
            </a:extLst>
          </p:cNvPr>
          <p:cNvSpPr/>
          <p:nvPr/>
        </p:nvSpPr>
        <p:spPr>
          <a:xfrm rot="16200000">
            <a:off x="1272268" y="3389489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5" name="Round Same-side Corner of Rectangle 34">
            <a:extLst>
              <a:ext uri="{FF2B5EF4-FFF2-40B4-BE49-F238E27FC236}">
                <a16:creationId xmlns:a16="http://schemas.microsoft.com/office/drawing/2014/main" id="{C5B579BB-BE3A-F94B-BD80-93695D8496E3}"/>
              </a:ext>
            </a:extLst>
          </p:cNvPr>
          <p:cNvSpPr/>
          <p:nvPr/>
        </p:nvSpPr>
        <p:spPr>
          <a:xfrm rot="10800000">
            <a:off x="3392482" y="2976578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6" name="Round Same-side Corner of Rectangle 35">
            <a:extLst>
              <a:ext uri="{FF2B5EF4-FFF2-40B4-BE49-F238E27FC236}">
                <a16:creationId xmlns:a16="http://schemas.microsoft.com/office/drawing/2014/main" id="{9420DDCB-F257-6949-B58E-5E91FFBEDE71}"/>
              </a:ext>
            </a:extLst>
          </p:cNvPr>
          <p:cNvSpPr/>
          <p:nvPr/>
        </p:nvSpPr>
        <p:spPr>
          <a:xfrm>
            <a:off x="3392482" y="3802401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7" name="Round Same-side Corner of Rectangle 36">
            <a:extLst>
              <a:ext uri="{FF2B5EF4-FFF2-40B4-BE49-F238E27FC236}">
                <a16:creationId xmlns:a16="http://schemas.microsoft.com/office/drawing/2014/main" id="{B4D2E83C-7E4E-DB4D-9232-F5290A58F407}"/>
              </a:ext>
            </a:extLst>
          </p:cNvPr>
          <p:cNvSpPr/>
          <p:nvPr/>
        </p:nvSpPr>
        <p:spPr>
          <a:xfrm rot="5400000">
            <a:off x="7041510" y="2223120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8" name="Round Same-side Corner of Rectangle 37">
            <a:extLst>
              <a:ext uri="{FF2B5EF4-FFF2-40B4-BE49-F238E27FC236}">
                <a16:creationId xmlns:a16="http://schemas.microsoft.com/office/drawing/2014/main" id="{607CE0F3-B5D0-704B-A120-DA55E9EF8BDD}"/>
              </a:ext>
            </a:extLst>
          </p:cNvPr>
          <p:cNvSpPr/>
          <p:nvPr/>
        </p:nvSpPr>
        <p:spPr>
          <a:xfrm rot="10800000">
            <a:off x="9406872" y="1548684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9" name="Round Same-side Corner of Rectangle 38">
            <a:extLst>
              <a:ext uri="{FF2B5EF4-FFF2-40B4-BE49-F238E27FC236}">
                <a16:creationId xmlns:a16="http://schemas.microsoft.com/office/drawing/2014/main" id="{4B8F9B0A-B02F-9B43-85A9-0A8DDC898CC0}"/>
              </a:ext>
            </a:extLst>
          </p:cNvPr>
          <p:cNvSpPr/>
          <p:nvPr/>
        </p:nvSpPr>
        <p:spPr>
          <a:xfrm rot="16200000">
            <a:off x="11772238" y="3913858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0" name="Round Same-side Corner of Rectangle 39">
            <a:extLst>
              <a:ext uri="{FF2B5EF4-FFF2-40B4-BE49-F238E27FC236}">
                <a16:creationId xmlns:a16="http://schemas.microsoft.com/office/drawing/2014/main" id="{68F89FF6-5D9F-F446-9B0D-BDC26C0FD8BE}"/>
              </a:ext>
            </a:extLst>
          </p:cNvPr>
          <p:cNvSpPr/>
          <p:nvPr/>
        </p:nvSpPr>
        <p:spPr>
          <a:xfrm>
            <a:off x="9406872" y="5230292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CBAB00-45E3-084C-BEC1-3FEC4B05869B}"/>
              </a:ext>
            </a:extLst>
          </p:cNvPr>
          <p:cNvSpPr/>
          <p:nvPr/>
        </p:nvSpPr>
        <p:spPr>
          <a:xfrm>
            <a:off x="7046001" y="2997200"/>
            <a:ext cx="273147" cy="863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2" name="Round Same-side Corner of Rectangle 41">
            <a:extLst>
              <a:ext uri="{FF2B5EF4-FFF2-40B4-BE49-F238E27FC236}">
                <a16:creationId xmlns:a16="http://schemas.microsoft.com/office/drawing/2014/main" id="{0ABC7E02-8054-2B42-87E3-E0666B8D2174}"/>
              </a:ext>
            </a:extLst>
          </p:cNvPr>
          <p:cNvSpPr/>
          <p:nvPr/>
        </p:nvSpPr>
        <p:spPr>
          <a:xfrm rot="16200000">
            <a:off x="6962489" y="4537225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3" name="Round Same-side Corner of Rectangle 42">
            <a:extLst>
              <a:ext uri="{FF2B5EF4-FFF2-40B4-BE49-F238E27FC236}">
                <a16:creationId xmlns:a16="http://schemas.microsoft.com/office/drawing/2014/main" id="{A030A340-EFCA-4047-9E2B-41015460D580}"/>
              </a:ext>
            </a:extLst>
          </p:cNvPr>
          <p:cNvSpPr/>
          <p:nvPr/>
        </p:nvSpPr>
        <p:spPr>
          <a:xfrm rot="5400000">
            <a:off x="11851259" y="2090045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C1962F6-ACEE-E645-9486-11F664BE8051}"/>
              </a:ext>
            </a:extLst>
          </p:cNvPr>
          <p:cNvGrpSpPr/>
          <p:nvPr/>
        </p:nvGrpSpPr>
        <p:grpSpPr>
          <a:xfrm>
            <a:off x="3110944" y="1560741"/>
            <a:ext cx="970060" cy="447008"/>
            <a:chOff x="3069203" y="1560741"/>
            <a:chExt cx="970060" cy="44700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DBBFB8-0A77-AC44-9015-A2E15B98C979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0DCFFE-267A-4349-B6B1-90130FEEE100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570056B-BAB1-034D-84D4-389450FC0F04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DB8316E-9F96-DB41-B54F-6B127D9C00F2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2D5129-0E34-D945-B31B-BFE016E2EE48}"/>
              </a:ext>
            </a:extLst>
          </p:cNvPr>
          <p:cNvGrpSpPr/>
          <p:nvPr/>
        </p:nvGrpSpPr>
        <p:grpSpPr>
          <a:xfrm rot="16200000">
            <a:off x="2266637" y="2260962"/>
            <a:ext cx="970060" cy="447008"/>
            <a:chOff x="3069203" y="1560741"/>
            <a:chExt cx="970060" cy="44700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49F3D42-6C1C-2A49-9CCE-71CEEBE4598D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1938EAC-85F8-A144-BCEC-6C27E065CAD6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E9F53D6-EC3F-8A44-B273-55E56C25A2F8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BAF5B7-25D5-1A47-91D3-7A4AC0B43F07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289B85-E22F-FC49-8D9E-89F92866805F}"/>
              </a:ext>
            </a:extLst>
          </p:cNvPr>
          <p:cNvGrpSpPr/>
          <p:nvPr/>
        </p:nvGrpSpPr>
        <p:grpSpPr>
          <a:xfrm rot="5400000">
            <a:off x="3955251" y="2260962"/>
            <a:ext cx="970060" cy="447008"/>
            <a:chOff x="3069203" y="1560741"/>
            <a:chExt cx="970060" cy="44700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96223FD-17FE-7445-8D92-06CE6F6BD282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89BA35-183C-D04C-83FA-9E90622BA4CA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9E7022E-27D2-F145-B1F6-0E61FEEC09BE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5FD0C1-0FE0-2943-AACB-20FF5DE149BA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5FA05F-86CA-7E40-A6A8-7FC6F4A6931D}"/>
              </a:ext>
            </a:extLst>
          </p:cNvPr>
          <p:cNvGrpSpPr/>
          <p:nvPr/>
        </p:nvGrpSpPr>
        <p:grpSpPr>
          <a:xfrm>
            <a:off x="2698169" y="4261732"/>
            <a:ext cx="656238" cy="667272"/>
            <a:chOff x="2809630" y="4246449"/>
            <a:chExt cx="656238" cy="66727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CDCA315-6700-AC47-BA36-5005C730EBDD}"/>
                </a:ext>
              </a:extLst>
            </p:cNvPr>
            <p:cNvSpPr/>
            <p:nvPr/>
          </p:nvSpPr>
          <p:spPr>
            <a:xfrm>
              <a:off x="2809630" y="4469849"/>
              <a:ext cx="656238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760AB84-BD6C-1F49-9B1A-AB435A350102}"/>
                </a:ext>
              </a:extLst>
            </p:cNvPr>
            <p:cNvSpPr/>
            <p:nvPr/>
          </p:nvSpPr>
          <p:spPr>
            <a:xfrm>
              <a:off x="2903037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1A82474-3B87-9941-A308-8BF8BADBBFC1}"/>
                </a:ext>
              </a:extLst>
            </p:cNvPr>
            <p:cNvSpPr/>
            <p:nvPr/>
          </p:nvSpPr>
          <p:spPr>
            <a:xfrm>
              <a:off x="3209306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38158A7-E67E-BF43-BF75-095DFB2A7E32}"/>
                </a:ext>
              </a:extLst>
            </p:cNvPr>
            <p:cNvSpPr/>
            <p:nvPr/>
          </p:nvSpPr>
          <p:spPr>
            <a:xfrm>
              <a:off x="3209305" y="4744586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24E6049-2612-D24F-91AB-CDDCAC39D72F}"/>
                </a:ext>
              </a:extLst>
            </p:cNvPr>
            <p:cNvSpPr/>
            <p:nvPr/>
          </p:nvSpPr>
          <p:spPr>
            <a:xfrm>
              <a:off x="2908943" y="4737417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380D72E-9E71-3643-A1AB-A405495DB30C}"/>
              </a:ext>
            </a:extLst>
          </p:cNvPr>
          <p:cNvGrpSpPr/>
          <p:nvPr/>
        </p:nvGrpSpPr>
        <p:grpSpPr>
          <a:xfrm>
            <a:off x="3770457" y="4261732"/>
            <a:ext cx="656238" cy="667272"/>
            <a:chOff x="3708127" y="4246449"/>
            <a:chExt cx="656238" cy="66727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827C44B-A394-6642-955B-3D00ECE09F11}"/>
                </a:ext>
              </a:extLst>
            </p:cNvPr>
            <p:cNvSpPr/>
            <p:nvPr/>
          </p:nvSpPr>
          <p:spPr>
            <a:xfrm>
              <a:off x="3708127" y="4469849"/>
              <a:ext cx="656238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B834945-8E09-2F46-BA35-E2454A16F76C}"/>
                </a:ext>
              </a:extLst>
            </p:cNvPr>
            <p:cNvSpPr/>
            <p:nvPr/>
          </p:nvSpPr>
          <p:spPr>
            <a:xfrm>
              <a:off x="3801534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330EBC8-332E-FF48-BED5-8313F6C5A3CC}"/>
                </a:ext>
              </a:extLst>
            </p:cNvPr>
            <p:cNvSpPr/>
            <p:nvPr/>
          </p:nvSpPr>
          <p:spPr>
            <a:xfrm>
              <a:off x="4107803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A656AB9-5EDF-7345-B806-05261F48E11A}"/>
                </a:ext>
              </a:extLst>
            </p:cNvPr>
            <p:cNvSpPr/>
            <p:nvPr/>
          </p:nvSpPr>
          <p:spPr>
            <a:xfrm>
              <a:off x="4107802" y="4744586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3D46340-7B34-D241-89EC-78CA36E0207C}"/>
                </a:ext>
              </a:extLst>
            </p:cNvPr>
            <p:cNvSpPr/>
            <p:nvPr/>
          </p:nvSpPr>
          <p:spPr>
            <a:xfrm>
              <a:off x="3807440" y="4737417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3581C06-6724-1245-AFD0-122B3CFA0381}"/>
              </a:ext>
            </a:extLst>
          </p:cNvPr>
          <p:cNvSpPr/>
          <p:nvPr/>
        </p:nvSpPr>
        <p:spPr>
          <a:xfrm rot="5400000">
            <a:off x="6709579" y="825326"/>
            <a:ext cx="121913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6E18B0-A99D-DC44-9564-FE9452D1C28D}"/>
              </a:ext>
            </a:extLst>
          </p:cNvPr>
          <p:cNvSpPr/>
          <p:nvPr/>
        </p:nvSpPr>
        <p:spPr>
          <a:xfrm>
            <a:off x="7631256" y="88535"/>
            <a:ext cx="3898135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39D860-EADB-8C4F-AF23-B748CD73E04D}"/>
              </a:ext>
            </a:extLst>
          </p:cNvPr>
          <p:cNvSpPr/>
          <p:nvPr/>
        </p:nvSpPr>
        <p:spPr>
          <a:xfrm rot="5400000">
            <a:off x="5608273" y="2293806"/>
            <a:ext cx="1130882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0EA47F7-3026-6043-96F5-2603A5FB5B6C}"/>
              </a:ext>
            </a:extLst>
          </p:cNvPr>
          <p:cNvSpPr/>
          <p:nvPr/>
        </p:nvSpPr>
        <p:spPr>
          <a:xfrm rot="5400000">
            <a:off x="11281579" y="817375"/>
            <a:ext cx="121913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F6EDA2-FB94-9240-89E7-238865FC8A5F}"/>
              </a:ext>
            </a:extLst>
          </p:cNvPr>
          <p:cNvSpPr/>
          <p:nvPr/>
        </p:nvSpPr>
        <p:spPr>
          <a:xfrm rot="5400000">
            <a:off x="12101855" y="3837574"/>
            <a:ext cx="223431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A1C8030-8EAF-5F45-8373-B953409D0E46}"/>
              </a:ext>
            </a:extLst>
          </p:cNvPr>
          <p:cNvSpPr/>
          <p:nvPr/>
        </p:nvSpPr>
        <p:spPr>
          <a:xfrm>
            <a:off x="7661003" y="6562023"/>
            <a:ext cx="3898135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D8CECC-1064-9845-BEBF-B286E294DB32}"/>
              </a:ext>
            </a:extLst>
          </p:cNvPr>
          <p:cNvSpPr/>
          <p:nvPr/>
        </p:nvSpPr>
        <p:spPr>
          <a:xfrm rot="5400000">
            <a:off x="11304854" y="5799679"/>
            <a:ext cx="1172580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ECB6017-F565-144B-9337-55C79B9D28D5}"/>
              </a:ext>
            </a:extLst>
          </p:cNvPr>
          <p:cNvSpPr/>
          <p:nvPr/>
        </p:nvSpPr>
        <p:spPr>
          <a:xfrm rot="5400000">
            <a:off x="6740805" y="5791727"/>
            <a:ext cx="1172580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5997D-859A-7D4B-BEF4-573F685F24F2}"/>
              </a:ext>
            </a:extLst>
          </p:cNvPr>
          <p:cNvSpPr txBox="1"/>
          <p:nvPr/>
        </p:nvSpPr>
        <p:spPr>
          <a:xfrm>
            <a:off x="2579983" y="1138517"/>
            <a:ext cx="1862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rebuchet MS" panose="020B0703020202090204" pitchFamily="34" charset="0"/>
              </a:rPr>
              <a:t>Restaurant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736B5A-952D-CF49-8F90-B27C600BB387}"/>
              </a:ext>
            </a:extLst>
          </p:cNvPr>
          <p:cNvSpPr txBox="1"/>
          <p:nvPr/>
        </p:nvSpPr>
        <p:spPr>
          <a:xfrm>
            <a:off x="2635401" y="5322589"/>
            <a:ext cx="1862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rebuchet MS" panose="020B0703020202090204" pitchFamily="34" charset="0"/>
              </a:rPr>
              <a:t>Restaurant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519244-B993-FC4A-A6AA-76E46009044A}"/>
              </a:ext>
            </a:extLst>
          </p:cNvPr>
          <p:cNvSpPr txBox="1"/>
          <p:nvPr/>
        </p:nvSpPr>
        <p:spPr>
          <a:xfrm>
            <a:off x="5711110" y="1180080"/>
            <a:ext cx="1862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rebuchet MS" panose="020B0703020202090204" pitchFamily="34" charset="0"/>
              </a:rPr>
              <a:t>Shop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A83790-257A-CC43-A015-DB06CE9107A6}"/>
              </a:ext>
            </a:extLst>
          </p:cNvPr>
          <p:cNvSpPr txBox="1"/>
          <p:nvPr/>
        </p:nvSpPr>
        <p:spPr>
          <a:xfrm>
            <a:off x="7512201" y="1526444"/>
            <a:ext cx="1862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rebuchet MS" panose="020B0703020202090204" pitchFamily="34" charset="0"/>
              </a:rPr>
              <a:t>Shop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2F204A-D126-BD45-9CD0-5110CF76585C}"/>
              </a:ext>
            </a:extLst>
          </p:cNvPr>
          <p:cNvSpPr txBox="1"/>
          <p:nvPr/>
        </p:nvSpPr>
        <p:spPr>
          <a:xfrm>
            <a:off x="11654710" y="2233026"/>
            <a:ext cx="1862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rebuchet MS" panose="020B0703020202090204" pitchFamily="34" charset="0"/>
              </a:rPr>
              <a:t>Shop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3D5AE3-53DA-1D4E-A4D9-22A70C900B9E}"/>
              </a:ext>
            </a:extLst>
          </p:cNvPr>
          <p:cNvSpPr txBox="1"/>
          <p:nvPr/>
        </p:nvSpPr>
        <p:spPr>
          <a:xfrm>
            <a:off x="6847183" y="4934662"/>
            <a:ext cx="1862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rebuchet MS" panose="020B0703020202090204" pitchFamily="34" charset="0"/>
              </a:rPr>
              <a:t>Shop 4</a:t>
            </a:r>
          </a:p>
        </p:txBody>
      </p:sp>
    </p:spTree>
    <p:extLst>
      <p:ext uri="{BB962C8B-B14F-4D97-AF65-F5344CB8AC3E}">
        <p14:creationId xmlns:p14="http://schemas.microsoft.com/office/powerpoint/2010/main" val="427444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D82166-DC02-A44B-9977-363DB8DB67D3}"/>
              </a:ext>
            </a:extLst>
          </p:cNvPr>
          <p:cNvSpPr/>
          <p:nvPr/>
        </p:nvSpPr>
        <p:spPr>
          <a:xfrm>
            <a:off x="1507926" y="2976579"/>
            <a:ext cx="6732899" cy="904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5EC09-2C19-7147-B1D5-647143FCF7E4}"/>
              </a:ext>
            </a:extLst>
          </p:cNvPr>
          <p:cNvSpPr/>
          <p:nvPr/>
        </p:nvSpPr>
        <p:spPr>
          <a:xfrm>
            <a:off x="7205200" y="1548685"/>
            <a:ext cx="4809748" cy="37606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0" name="Round Same-side Corner of Rectangle 9">
            <a:extLst>
              <a:ext uri="{FF2B5EF4-FFF2-40B4-BE49-F238E27FC236}">
                <a16:creationId xmlns:a16="http://schemas.microsoft.com/office/drawing/2014/main" id="{BD5DA999-337C-6A4B-8AC9-278A9380A6EF}"/>
              </a:ext>
            </a:extLst>
          </p:cNvPr>
          <p:cNvSpPr/>
          <p:nvPr/>
        </p:nvSpPr>
        <p:spPr>
          <a:xfrm>
            <a:off x="2522257" y="1548686"/>
            <a:ext cx="2146852" cy="142789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1" name="Round Same-side Corner of Rectangle 10">
            <a:extLst>
              <a:ext uri="{FF2B5EF4-FFF2-40B4-BE49-F238E27FC236}">
                <a16:creationId xmlns:a16="http://schemas.microsoft.com/office/drawing/2014/main" id="{879FECEE-6BE6-D345-9D43-92271BD6080A}"/>
              </a:ext>
            </a:extLst>
          </p:cNvPr>
          <p:cNvSpPr/>
          <p:nvPr/>
        </p:nvSpPr>
        <p:spPr>
          <a:xfrm rot="10800000">
            <a:off x="2522257" y="3881422"/>
            <a:ext cx="2146852" cy="142789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2" name="Round Single Corner of Rectangle 11">
            <a:extLst>
              <a:ext uri="{FF2B5EF4-FFF2-40B4-BE49-F238E27FC236}">
                <a16:creationId xmlns:a16="http://schemas.microsoft.com/office/drawing/2014/main" id="{65282325-3419-084B-8A61-83F3C3BCEBEC}"/>
              </a:ext>
            </a:extLst>
          </p:cNvPr>
          <p:cNvSpPr/>
          <p:nvPr/>
        </p:nvSpPr>
        <p:spPr>
          <a:xfrm rot="16200000">
            <a:off x="5922322" y="1693698"/>
            <a:ext cx="1427893" cy="1137867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3" name="Round Same-side Corner of Rectangle 12">
            <a:extLst>
              <a:ext uri="{FF2B5EF4-FFF2-40B4-BE49-F238E27FC236}">
                <a16:creationId xmlns:a16="http://schemas.microsoft.com/office/drawing/2014/main" id="{184CCEAD-EF81-9A40-B397-C0C3BEDB8751}"/>
              </a:ext>
            </a:extLst>
          </p:cNvPr>
          <p:cNvSpPr/>
          <p:nvPr/>
        </p:nvSpPr>
        <p:spPr>
          <a:xfrm>
            <a:off x="7205200" y="71250"/>
            <a:ext cx="4809748" cy="1476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4" name="Round Same-side Corner of Rectangle 13">
            <a:extLst>
              <a:ext uri="{FF2B5EF4-FFF2-40B4-BE49-F238E27FC236}">
                <a16:creationId xmlns:a16="http://schemas.microsoft.com/office/drawing/2014/main" id="{349ED258-9DCC-7243-B9AA-A981F811D6F7}"/>
              </a:ext>
            </a:extLst>
          </p:cNvPr>
          <p:cNvSpPr/>
          <p:nvPr/>
        </p:nvSpPr>
        <p:spPr>
          <a:xfrm rot="5400000">
            <a:off x="11326441" y="3286825"/>
            <a:ext cx="2710800" cy="1332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5" name="Round Same-side Corner of Rectangle 14">
            <a:extLst>
              <a:ext uri="{FF2B5EF4-FFF2-40B4-BE49-F238E27FC236}">
                <a16:creationId xmlns:a16="http://schemas.microsoft.com/office/drawing/2014/main" id="{41B74938-826F-DB4B-8DCD-336CFD4B558E}"/>
              </a:ext>
            </a:extLst>
          </p:cNvPr>
          <p:cNvSpPr/>
          <p:nvPr/>
        </p:nvSpPr>
        <p:spPr>
          <a:xfrm rot="10800000">
            <a:off x="7205198" y="5310748"/>
            <a:ext cx="4809747" cy="1476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403161E5-8BC9-6148-9452-4F8203E4BD3F}"/>
              </a:ext>
            </a:extLst>
          </p:cNvPr>
          <p:cNvSpPr/>
          <p:nvPr/>
        </p:nvSpPr>
        <p:spPr>
          <a:xfrm rot="16200000">
            <a:off x="1272268" y="3389489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5" name="Round Same-side Corner of Rectangle 34">
            <a:extLst>
              <a:ext uri="{FF2B5EF4-FFF2-40B4-BE49-F238E27FC236}">
                <a16:creationId xmlns:a16="http://schemas.microsoft.com/office/drawing/2014/main" id="{C5B579BB-BE3A-F94B-BD80-93695D8496E3}"/>
              </a:ext>
            </a:extLst>
          </p:cNvPr>
          <p:cNvSpPr/>
          <p:nvPr/>
        </p:nvSpPr>
        <p:spPr>
          <a:xfrm rot="10800000">
            <a:off x="3392482" y="2976578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6" name="Round Same-side Corner of Rectangle 35">
            <a:extLst>
              <a:ext uri="{FF2B5EF4-FFF2-40B4-BE49-F238E27FC236}">
                <a16:creationId xmlns:a16="http://schemas.microsoft.com/office/drawing/2014/main" id="{9420DDCB-F257-6949-B58E-5E91FFBEDE71}"/>
              </a:ext>
            </a:extLst>
          </p:cNvPr>
          <p:cNvSpPr/>
          <p:nvPr/>
        </p:nvSpPr>
        <p:spPr>
          <a:xfrm>
            <a:off x="3392482" y="3802401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7" name="Round Same-side Corner of Rectangle 36">
            <a:extLst>
              <a:ext uri="{FF2B5EF4-FFF2-40B4-BE49-F238E27FC236}">
                <a16:creationId xmlns:a16="http://schemas.microsoft.com/office/drawing/2014/main" id="{B4D2E83C-7E4E-DB4D-9232-F5290A58F407}"/>
              </a:ext>
            </a:extLst>
          </p:cNvPr>
          <p:cNvSpPr/>
          <p:nvPr/>
        </p:nvSpPr>
        <p:spPr>
          <a:xfrm rot="5400000">
            <a:off x="7041510" y="2223120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8" name="Round Same-side Corner of Rectangle 37">
            <a:extLst>
              <a:ext uri="{FF2B5EF4-FFF2-40B4-BE49-F238E27FC236}">
                <a16:creationId xmlns:a16="http://schemas.microsoft.com/office/drawing/2014/main" id="{607CE0F3-B5D0-704B-A120-DA55E9EF8BDD}"/>
              </a:ext>
            </a:extLst>
          </p:cNvPr>
          <p:cNvSpPr/>
          <p:nvPr/>
        </p:nvSpPr>
        <p:spPr>
          <a:xfrm rot="10800000">
            <a:off x="9406872" y="1548684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9" name="Round Same-side Corner of Rectangle 38">
            <a:extLst>
              <a:ext uri="{FF2B5EF4-FFF2-40B4-BE49-F238E27FC236}">
                <a16:creationId xmlns:a16="http://schemas.microsoft.com/office/drawing/2014/main" id="{4B8F9B0A-B02F-9B43-85A9-0A8DDC898CC0}"/>
              </a:ext>
            </a:extLst>
          </p:cNvPr>
          <p:cNvSpPr/>
          <p:nvPr/>
        </p:nvSpPr>
        <p:spPr>
          <a:xfrm rot="16200000">
            <a:off x="11772238" y="3913858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0" name="Round Same-side Corner of Rectangle 39">
            <a:extLst>
              <a:ext uri="{FF2B5EF4-FFF2-40B4-BE49-F238E27FC236}">
                <a16:creationId xmlns:a16="http://schemas.microsoft.com/office/drawing/2014/main" id="{68F89FF6-5D9F-F446-9B0D-BDC26C0FD8BE}"/>
              </a:ext>
            </a:extLst>
          </p:cNvPr>
          <p:cNvSpPr/>
          <p:nvPr/>
        </p:nvSpPr>
        <p:spPr>
          <a:xfrm>
            <a:off x="9406872" y="5230292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CBAB00-45E3-084C-BEC1-3FEC4B05869B}"/>
              </a:ext>
            </a:extLst>
          </p:cNvPr>
          <p:cNvSpPr/>
          <p:nvPr/>
        </p:nvSpPr>
        <p:spPr>
          <a:xfrm>
            <a:off x="7046001" y="2997200"/>
            <a:ext cx="273147" cy="863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2" name="Round Same-side Corner of Rectangle 41">
            <a:extLst>
              <a:ext uri="{FF2B5EF4-FFF2-40B4-BE49-F238E27FC236}">
                <a16:creationId xmlns:a16="http://schemas.microsoft.com/office/drawing/2014/main" id="{0ABC7E02-8054-2B42-87E3-E0666B8D2174}"/>
              </a:ext>
            </a:extLst>
          </p:cNvPr>
          <p:cNvSpPr/>
          <p:nvPr/>
        </p:nvSpPr>
        <p:spPr>
          <a:xfrm rot="16200000">
            <a:off x="6962489" y="4537225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3" name="Round Same-side Corner of Rectangle 42">
            <a:extLst>
              <a:ext uri="{FF2B5EF4-FFF2-40B4-BE49-F238E27FC236}">
                <a16:creationId xmlns:a16="http://schemas.microsoft.com/office/drawing/2014/main" id="{A030A340-EFCA-4047-9E2B-41015460D580}"/>
              </a:ext>
            </a:extLst>
          </p:cNvPr>
          <p:cNvSpPr/>
          <p:nvPr/>
        </p:nvSpPr>
        <p:spPr>
          <a:xfrm rot="5400000">
            <a:off x="11851259" y="2090045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C1962F6-ACEE-E645-9486-11F664BE8051}"/>
              </a:ext>
            </a:extLst>
          </p:cNvPr>
          <p:cNvGrpSpPr/>
          <p:nvPr/>
        </p:nvGrpSpPr>
        <p:grpSpPr>
          <a:xfrm>
            <a:off x="3110944" y="1560741"/>
            <a:ext cx="970060" cy="447008"/>
            <a:chOff x="3069203" y="1560741"/>
            <a:chExt cx="970060" cy="44700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DBBFB8-0A77-AC44-9015-A2E15B98C979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0DCFFE-267A-4349-B6B1-90130FEEE100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570056B-BAB1-034D-84D4-389450FC0F04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DB8316E-9F96-DB41-B54F-6B127D9C00F2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2D5129-0E34-D945-B31B-BFE016E2EE48}"/>
              </a:ext>
            </a:extLst>
          </p:cNvPr>
          <p:cNvGrpSpPr/>
          <p:nvPr/>
        </p:nvGrpSpPr>
        <p:grpSpPr>
          <a:xfrm rot="16200000">
            <a:off x="2266637" y="2260962"/>
            <a:ext cx="970060" cy="447008"/>
            <a:chOff x="3069203" y="1560741"/>
            <a:chExt cx="970060" cy="44700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49F3D42-6C1C-2A49-9CCE-71CEEBE4598D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1938EAC-85F8-A144-BCEC-6C27E065CAD6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E9F53D6-EC3F-8A44-B273-55E56C25A2F8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BAF5B7-25D5-1A47-91D3-7A4AC0B43F07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289B85-E22F-FC49-8D9E-89F92866805F}"/>
              </a:ext>
            </a:extLst>
          </p:cNvPr>
          <p:cNvGrpSpPr/>
          <p:nvPr/>
        </p:nvGrpSpPr>
        <p:grpSpPr>
          <a:xfrm rot="5400000">
            <a:off x="3955251" y="2260962"/>
            <a:ext cx="970060" cy="447008"/>
            <a:chOff x="3069203" y="1560741"/>
            <a:chExt cx="970060" cy="44700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96223FD-17FE-7445-8D92-06CE6F6BD282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89BA35-183C-D04C-83FA-9E90622BA4CA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9E7022E-27D2-F145-B1F6-0E61FEEC09BE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5FD0C1-0FE0-2943-AACB-20FF5DE149BA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5FA05F-86CA-7E40-A6A8-7FC6F4A6931D}"/>
              </a:ext>
            </a:extLst>
          </p:cNvPr>
          <p:cNvGrpSpPr/>
          <p:nvPr/>
        </p:nvGrpSpPr>
        <p:grpSpPr>
          <a:xfrm>
            <a:off x="2698169" y="4261732"/>
            <a:ext cx="656238" cy="667272"/>
            <a:chOff x="2809630" y="4246449"/>
            <a:chExt cx="656238" cy="66727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CDCA315-6700-AC47-BA36-5005C730EBDD}"/>
                </a:ext>
              </a:extLst>
            </p:cNvPr>
            <p:cNvSpPr/>
            <p:nvPr/>
          </p:nvSpPr>
          <p:spPr>
            <a:xfrm>
              <a:off x="2809630" y="4469849"/>
              <a:ext cx="656238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760AB84-BD6C-1F49-9B1A-AB435A350102}"/>
                </a:ext>
              </a:extLst>
            </p:cNvPr>
            <p:cNvSpPr/>
            <p:nvPr/>
          </p:nvSpPr>
          <p:spPr>
            <a:xfrm>
              <a:off x="2903037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1A82474-3B87-9941-A308-8BF8BADBBFC1}"/>
                </a:ext>
              </a:extLst>
            </p:cNvPr>
            <p:cNvSpPr/>
            <p:nvPr/>
          </p:nvSpPr>
          <p:spPr>
            <a:xfrm>
              <a:off x="3209306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38158A7-E67E-BF43-BF75-095DFB2A7E32}"/>
                </a:ext>
              </a:extLst>
            </p:cNvPr>
            <p:cNvSpPr/>
            <p:nvPr/>
          </p:nvSpPr>
          <p:spPr>
            <a:xfrm>
              <a:off x="3209305" y="4744586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24E6049-2612-D24F-91AB-CDDCAC39D72F}"/>
                </a:ext>
              </a:extLst>
            </p:cNvPr>
            <p:cNvSpPr/>
            <p:nvPr/>
          </p:nvSpPr>
          <p:spPr>
            <a:xfrm>
              <a:off x="2908943" y="4737417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380D72E-9E71-3643-A1AB-A405495DB30C}"/>
              </a:ext>
            </a:extLst>
          </p:cNvPr>
          <p:cNvGrpSpPr/>
          <p:nvPr/>
        </p:nvGrpSpPr>
        <p:grpSpPr>
          <a:xfrm>
            <a:off x="3770457" y="4261732"/>
            <a:ext cx="656238" cy="667272"/>
            <a:chOff x="3708127" y="4246449"/>
            <a:chExt cx="656238" cy="66727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827C44B-A394-6642-955B-3D00ECE09F11}"/>
                </a:ext>
              </a:extLst>
            </p:cNvPr>
            <p:cNvSpPr/>
            <p:nvPr/>
          </p:nvSpPr>
          <p:spPr>
            <a:xfrm>
              <a:off x="3708127" y="4469849"/>
              <a:ext cx="656238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B834945-8E09-2F46-BA35-E2454A16F76C}"/>
                </a:ext>
              </a:extLst>
            </p:cNvPr>
            <p:cNvSpPr/>
            <p:nvPr/>
          </p:nvSpPr>
          <p:spPr>
            <a:xfrm>
              <a:off x="3801534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330EBC8-332E-FF48-BED5-8313F6C5A3CC}"/>
                </a:ext>
              </a:extLst>
            </p:cNvPr>
            <p:cNvSpPr/>
            <p:nvPr/>
          </p:nvSpPr>
          <p:spPr>
            <a:xfrm>
              <a:off x="4107803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A656AB9-5EDF-7345-B806-05261F48E11A}"/>
                </a:ext>
              </a:extLst>
            </p:cNvPr>
            <p:cNvSpPr/>
            <p:nvPr/>
          </p:nvSpPr>
          <p:spPr>
            <a:xfrm>
              <a:off x="4107802" y="4744586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3D46340-7B34-D241-89EC-78CA36E0207C}"/>
                </a:ext>
              </a:extLst>
            </p:cNvPr>
            <p:cNvSpPr/>
            <p:nvPr/>
          </p:nvSpPr>
          <p:spPr>
            <a:xfrm>
              <a:off x="3807440" y="4737417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3581C06-6724-1245-AFD0-122B3CFA0381}"/>
              </a:ext>
            </a:extLst>
          </p:cNvPr>
          <p:cNvSpPr/>
          <p:nvPr/>
        </p:nvSpPr>
        <p:spPr>
          <a:xfrm rot="5400000">
            <a:off x="6709579" y="825326"/>
            <a:ext cx="121913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6E18B0-A99D-DC44-9564-FE9452D1C28D}"/>
              </a:ext>
            </a:extLst>
          </p:cNvPr>
          <p:cNvSpPr/>
          <p:nvPr/>
        </p:nvSpPr>
        <p:spPr>
          <a:xfrm>
            <a:off x="7631256" y="88535"/>
            <a:ext cx="3898135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39D860-EADB-8C4F-AF23-B748CD73E04D}"/>
              </a:ext>
            </a:extLst>
          </p:cNvPr>
          <p:cNvSpPr/>
          <p:nvPr/>
        </p:nvSpPr>
        <p:spPr>
          <a:xfrm rot="5400000">
            <a:off x="5608273" y="2293806"/>
            <a:ext cx="1130882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0EA47F7-3026-6043-96F5-2603A5FB5B6C}"/>
              </a:ext>
            </a:extLst>
          </p:cNvPr>
          <p:cNvSpPr/>
          <p:nvPr/>
        </p:nvSpPr>
        <p:spPr>
          <a:xfrm rot="5400000">
            <a:off x="11281579" y="817375"/>
            <a:ext cx="121913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F6EDA2-FB94-9240-89E7-238865FC8A5F}"/>
              </a:ext>
            </a:extLst>
          </p:cNvPr>
          <p:cNvSpPr/>
          <p:nvPr/>
        </p:nvSpPr>
        <p:spPr>
          <a:xfrm rot="5400000">
            <a:off x="12101855" y="3837574"/>
            <a:ext cx="223431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A1C8030-8EAF-5F45-8373-B953409D0E46}"/>
              </a:ext>
            </a:extLst>
          </p:cNvPr>
          <p:cNvSpPr/>
          <p:nvPr/>
        </p:nvSpPr>
        <p:spPr>
          <a:xfrm>
            <a:off x="7661003" y="6562023"/>
            <a:ext cx="3898135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D8CECC-1064-9845-BEBF-B286E294DB32}"/>
              </a:ext>
            </a:extLst>
          </p:cNvPr>
          <p:cNvSpPr/>
          <p:nvPr/>
        </p:nvSpPr>
        <p:spPr>
          <a:xfrm rot="5400000">
            <a:off x="11304854" y="5799679"/>
            <a:ext cx="1172580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ECB6017-F565-144B-9337-55C79B9D28D5}"/>
              </a:ext>
            </a:extLst>
          </p:cNvPr>
          <p:cNvSpPr/>
          <p:nvPr/>
        </p:nvSpPr>
        <p:spPr>
          <a:xfrm rot="5400000">
            <a:off x="6740805" y="5791727"/>
            <a:ext cx="1172580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 descr="A picture containing toy, necklace, knot&#10;&#10;Description automatically generated">
            <a:extLst>
              <a:ext uri="{FF2B5EF4-FFF2-40B4-BE49-F238E27FC236}">
                <a16:creationId xmlns:a16="http://schemas.microsoft.com/office/drawing/2014/main" id="{1C2306D9-8612-694C-A30A-B35D1885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2937" y="3175959"/>
            <a:ext cx="1367395" cy="636150"/>
          </a:xfrm>
          <a:prstGeom prst="rect">
            <a:avLst/>
          </a:prstGeom>
        </p:spPr>
      </p:pic>
      <p:pic>
        <p:nvPicPr>
          <p:cNvPr id="58" name="Picture 57" descr="A picture containing toy, necklace, knot&#10;&#10;Description automatically generated">
            <a:extLst>
              <a:ext uri="{FF2B5EF4-FFF2-40B4-BE49-F238E27FC236}">
                <a16:creationId xmlns:a16="http://schemas.microsoft.com/office/drawing/2014/main" id="{97C8F87B-907F-E145-A63F-05491FA7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290829" y="1735087"/>
            <a:ext cx="1367395" cy="636150"/>
          </a:xfrm>
          <a:prstGeom prst="rect">
            <a:avLst/>
          </a:prstGeom>
        </p:spPr>
      </p:pic>
      <p:pic>
        <p:nvPicPr>
          <p:cNvPr id="59" name="Picture 58" descr="A picture containing toy, necklace, knot&#10;&#10;Description automatically generated">
            <a:extLst>
              <a:ext uri="{FF2B5EF4-FFF2-40B4-BE49-F238E27FC236}">
                <a16:creationId xmlns:a16="http://schemas.microsoft.com/office/drawing/2014/main" id="{7A54305C-0109-BD4F-8073-556CF9D1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00174" y="4339741"/>
            <a:ext cx="1367395" cy="636150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1C60179B-E25E-1F41-B9D5-003BEF3B5522}"/>
              </a:ext>
            </a:extLst>
          </p:cNvPr>
          <p:cNvCxnSpPr/>
          <p:nvPr/>
        </p:nvCxnSpPr>
        <p:spPr>
          <a:xfrm>
            <a:off x="3680410" y="706582"/>
            <a:ext cx="7541772" cy="130116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98878B52-D0A1-434B-AB82-D19BC8748D3F}"/>
              </a:ext>
            </a:extLst>
          </p:cNvPr>
          <p:cNvCxnSpPr>
            <a:cxnSpLocks/>
          </p:cNvCxnSpPr>
          <p:nvPr/>
        </p:nvCxnSpPr>
        <p:spPr>
          <a:xfrm>
            <a:off x="3333668" y="1136073"/>
            <a:ext cx="3166293" cy="314476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636DBF17-8DCD-B241-B7D3-3571B632CBD8}"/>
              </a:ext>
            </a:extLst>
          </p:cNvPr>
          <p:cNvCxnSpPr>
            <a:cxnSpLocks/>
          </p:cNvCxnSpPr>
          <p:nvPr/>
        </p:nvCxnSpPr>
        <p:spPr>
          <a:xfrm rot="5400000">
            <a:off x="1076184" y="1693205"/>
            <a:ext cx="1456871" cy="481152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E5B8344-F275-CF46-B5E4-9604362F1237}"/>
              </a:ext>
            </a:extLst>
          </p:cNvPr>
          <p:cNvSpPr txBox="1"/>
          <p:nvPr/>
        </p:nvSpPr>
        <p:spPr>
          <a:xfrm>
            <a:off x="989563" y="558291"/>
            <a:ext cx="24283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Trebuchet MS" panose="020B0703020202090204" pitchFamily="34" charset="0"/>
              </a:rPr>
              <a:t>Entrances / Exits</a:t>
            </a:r>
          </a:p>
        </p:txBody>
      </p:sp>
    </p:spTree>
    <p:extLst>
      <p:ext uri="{BB962C8B-B14F-4D97-AF65-F5344CB8AC3E}">
        <p14:creationId xmlns:p14="http://schemas.microsoft.com/office/powerpoint/2010/main" val="378186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D82166-DC02-A44B-9977-363DB8DB67D3}"/>
              </a:ext>
            </a:extLst>
          </p:cNvPr>
          <p:cNvSpPr/>
          <p:nvPr/>
        </p:nvSpPr>
        <p:spPr>
          <a:xfrm>
            <a:off x="1507926" y="2976579"/>
            <a:ext cx="6732899" cy="904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5EC09-2C19-7147-B1D5-647143FCF7E4}"/>
              </a:ext>
            </a:extLst>
          </p:cNvPr>
          <p:cNvSpPr/>
          <p:nvPr/>
        </p:nvSpPr>
        <p:spPr>
          <a:xfrm>
            <a:off x="7205200" y="1548685"/>
            <a:ext cx="4809748" cy="37606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0" name="Round Same-side Corner of Rectangle 9">
            <a:extLst>
              <a:ext uri="{FF2B5EF4-FFF2-40B4-BE49-F238E27FC236}">
                <a16:creationId xmlns:a16="http://schemas.microsoft.com/office/drawing/2014/main" id="{BD5DA999-337C-6A4B-8AC9-278A9380A6EF}"/>
              </a:ext>
            </a:extLst>
          </p:cNvPr>
          <p:cNvSpPr/>
          <p:nvPr/>
        </p:nvSpPr>
        <p:spPr>
          <a:xfrm>
            <a:off x="2522257" y="1548686"/>
            <a:ext cx="2146852" cy="142789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1" name="Round Same-side Corner of Rectangle 10">
            <a:extLst>
              <a:ext uri="{FF2B5EF4-FFF2-40B4-BE49-F238E27FC236}">
                <a16:creationId xmlns:a16="http://schemas.microsoft.com/office/drawing/2014/main" id="{879FECEE-6BE6-D345-9D43-92271BD6080A}"/>
              </a:ext>
            </a:extLst>
          </p:cNvPr>
          <p:cNvSpPr/>
          <p:nvPr/>
        </p:nvSpPr>
        <p:spPr>
          <a:xfrm rot="10800000">
            <a:off x="2522257" y="3881422"/>
            <a:ext cx="2146852" cy="142789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2" name="Round Single Corner of Rectangle 11">
            <a:extLst>
              <a:ext uri="{FF2B5EF4-FFF2-40B4-BE49-F238E27FC236}">
                <a16:creationId xmlns:a16="http://schemas.microsoft.com/office/drawing/2014/main" id="{65282325-3419-084B-8A61-83F3C3BCEBEC}"/>
              </a:ext>
            </a:extLst>
          </p:cNvPr>
          <p:cNvSpPr/>
          <p:nvPr/>
        </p:nvSpPr>
        <p:spPr>
          <a:xfrm rot="16200000">
            <a:off x="5922322" y="1693698"/>
            <a:ext cx="1427893" cy="1137867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3" name="Round Same-side Corner of Rectangle 12">
            <a:extLst>
              <a:ext uri="{FF2B5EF4-FFF2-40B4-BE49-F238E27FC236}">
                <a16:creationId xmlns:a16="http://schemas.microsoft.com/office/drawing/2014/main" id="{184CCEAD-EF81-9A40-B397-C0C3BEDB8751}"/>
              </a:ext>
            </a:extLst>
          </p:cNvPr>
          <p:cNvSpPr/>
          <p:nvPr/>
        </p:nvSpPr>
        <p:spPr>
          <a:xfrm>
            <a:off x="7205200" y="71250"/>
            <a:ext cx="4809748" cy="1476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4" name="Round Same-side Corner of Rectangle 13">
            <a:extLst>
              <a:ext uri="{FF2B5EF4-FFF2-40B4-BE49-F238E27FC236}">
                <a16:creationId xmlns:a16="http://schemas.microsoft.com/office/drawing/2014/main" id="{349ED258-9DCC-7243-B9AA-A981F811D6F7}"/>
              </a:ext>
            </a:extLst>
          </p:cNvPr>
          <p:cNvSpPr/>
          <p:nvPr/>
        </p:nvSpPr>
        <p:spPr>
          <a:xfrm rot="5400000">
            <a:off x="11326441" y="3286825"/>
            <a:ext cx="2710800" cy="1332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5" name="Round Same-side Corner of Rectangle 14">
            <a:extLst>
              <a:ext uri="{FF2B5EF4-FFF2-40B4-BE49-F238E27FC236}">
                <a16:creationId xmlns:a16="http://schemas.microsoft.com/office/drawing/2014/main" id="{41B74938-826F-DB4B-8DCD-336CFD4B558E}"/>
              </a:ext>
            </a:extLst>
          </p:cNvPr>
          <p:cNvSpPr/>
          <p:nvPr/>
        </p:nvSpPr>
        <p:spPr>
          <a:xfrm rot="10800000">
            <a:off x="7205198" y="5310748"/>
            <a:ext cx="4809747" cy="1476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403161E5-8BC9-6148-9452-4F8203E4BD3F}"/>
              </a:ext>
            </a:extLst>
          </p:cNvPr>
          <p:cNvSpPr/>
          <p:nvPr/>
        </p:nvSpPr>
        <p:spPr>
          <a:xfrm rot="16200000">
            <a:off x="1272268" y="3389489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5" name="Round Same-side Corner of Rectangle 34">
            <a:extLst>
              <a:ext uri="{FF2B5EF4-FFF2-40B4-BE49-F238E27FC236}">
                <a16:creationId xmlns:a16="http://schemas.microsoft.com/office/drawing/2014/main" id="{C5B579BB-BE3A-F94B-BD80-93695D8496E3}"/>
              </a:ext>
            </a:extLst>
          </p:cNvPr>
          <p:cNvSpPr/>
          <p:nvPr/>
        </p:nvSpPr>
        <p:spPr>
          <a:xfrm rot="10800000">
            <a:off x="3392482" y="2976578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6" name="Round Same-side Corner of Rectangle 35">
            <a:extLst>
              <a:ext uri="{FF2B5EF4-FFF2-40B4-BE49-F238E27FC236}">
                <a16:creationId xmlns:a16="http://schemas.microsoft.com/office/drawing/2014/main" id="{9420DDCB-F257-6949-B58E-5E91FFBEDE71}"/>
              </a:ext>
            </a:extLst>
          </p:cNvPr>
          <p:cNvSpPr/>
          <p:nvPr/>
        </p:nvSpPr>
        <p:spPr>
          <a:xfrm>
            <a:off x="3392482" y="3802401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7" name="Round Same-side Corner of Rectangle 36">
            <a:extLst>
              <a:ext uri="{FF2B5EF4-FFF2-40B4-BE49-F238E27FC236}">
                <a16:creationId xmlns:a16="http://schemas.microsoft.com/office/drawing/2014/main" id="{B4D2E83C-7E4E-DB4D-9232-F5290A58F407}"/>
              </a:ext>
            </a:extLst>
          </p:cNvPr>
          <p:cNvSpPr/>
          <p:nvPr/>
        </p:nvSpPr>
        <p:spPr>
          <a:xfrm rot="5400000">
            <a:off x="7041510" y="2223120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8" name="Round Same-side Corner of Rectangle 37">
            <a:extLst>
              <a:ext uri="{FF2B5EF4-FFF2-40B4-BE49-F238E27FC236}">
                <a16:creationId xmlns:a16="http://schemas.microsoft.com/office/drawing/2014/main" id="{607CE0F3-B5D0-704B-A120-DA55E9EF8BDD}"/>
              </a:ext>
            </a:extLst>
          </p:cNvPr>
          <p:cNvSpPr/>
          <p:nvPr/>
        </p:nvSpPr>
        <p:spPr>
          <a:xfrm rot="10800000">
            <a:off x="9406872" y="1548684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9" name="Round Same-side Corner of Rectangle 38">
            <a:extLst>
              <a:ext uri="{FF2B5EF4-FFF2-40B4-BE49-F238E27FC236}">
                <a16:creationId xmlns:a16="http://schemas.microsoft.com/office/drawing/2014/main" id="{4B8F9B0A-B02F-9B43-85A9-0A8DDC898CC0}"/>
              </a:ext>
            </a:extLst>
          </p:cNvPr>
          <p:cNvSpPr/>
          <p:nvPr/>
        </p:nvSpPr>
        <p:spPr>
          <a:xfrm rot="16200000">
            <a:off x="11772238" y="3913858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0" name="Round Same-side Corner of Rectangle 39">
            <a:extLst>
              <a:ext uri="{FF2B5EF4-FFF2-40B4-BE49-F238E27FC236}">
                <a16:creationId xmlns:a16="http://schemas.microsoft.com/office/drawing/2014/main" id="{68F89FF6-5D9F-F446-9B0D-BDC26C0FD8BE}"/>
              </a:ext>
            </a:extLst>
          </p:cNvPr>
          <p:cNvSpPr/>
          <p:nvPr/>
        </p:nvSpPr>
        <p:spPr>
          <a:xfrm>
            <a:off x="9406872" y="5230292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CBAB00-45E3-084C-BEC1-3FEC4B05869B}"/>
              </a:ext>
            </a:extLst>
          </p:cNvPr>
          <p:cNvSpPr/>
          <p:nvPr/>
        </p:nvSpPr>
        <p:spPr>
          <a:xfrm>
            <a:off x="7046001" y="2997200"/>
            <a:ext cx="273147" cy="863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2" name="Round Same-side Corner of Rectangle 41">
            <a:extLst>
              <a:ext uri="{FF2B5EF4-FFF2-40B4-BE49-F238E27FC236}">
                <a16:creationId xmlns:a16="http://schemas.microsoft.com/office/drawing/2014/main" id="{0ABC7E02-8054-2B42-87E3-E0666B8D2174}"/>
              </a:ext>
            </a:extLst>
          </p:cNvPr>
          <p:cNvSpPr/>
          <p:nvPr/>
        </p:nvSpPr>
        <p:spPr>
          <a:xfrm rot="16200000">
            <a:off x="6962489" y="4537225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3" name="Round Same-side Corner of Rectangle 42">
            <a:extLst>
              <a:ext uri="{FF2B5EF4-FFF2-40B4-BE49-F238E27FC236}">
                <a16:creationId xmlns:a16="http://schemas.microsoft.com/office/drawing/2014/main" id="{A030A340-EFCA-4047-9E2B-41015460D580}"/>
              </a:ext>
            </a:extLst>
          </p:cNvPr>
          <p:cNvSpPr/>
          <p:nvPr/>
        </p:nvSpPr>
        <p:spPr>
          <a:xfrm rot="5400000">
            <a:off x="11851259" y="2090045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C1962F6-ACEE-E645-9486-11F664BE8051}"/>
              </a:ext>
            </a:extLst>
          </p:cNvPr>
          <p:cNvGrpSpPr/>
          <p:nvPr/>
        </p:nvGrpSpPr>
        <p:grpSpPr>
          <a:xfrm>
            <a:off x="3110944" y="1560741"/>
            <a:ext cx="970060" cy="447008"/>
            <a:chOff x="3069203" y="1560741"/>
            <a:chExt cx="970060" cy="44700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DBBFB8-0A77-AC44-9015-A2E15B98C979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0DCFFE-267A-4349-B6B1-90130FEEE100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570056B-BAB1-034D-84D4-389450FC0F04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DB8316E-9F96-DB41-B54F-6B127D9C00F2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2D5129-0E34-D945-B31B-BFE016E2EE48}"/>
              </a:ext>
            </a:extLst>
          </p:cNvPr>
          <p:cNvGrpSpPr/>
          <p:nvPr/>
        </p:nvGrpSpPr>
        <p:grpSpPr>
          <a:xfrm rot="16200000">
            <a:off x="2266637" y="2260962"/>
            <a:ext cx="970060" cy="447008"/>
            <a:chOff x="3069203" y="1560741"/>
            <a:chExt cx="970060" cy="44700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49F3D42-6C1C-2A49-9CCE-71CEEBE4598D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1938EAC-85F8-A144-BCEC-6C27E065CAD6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E9F53D6-EC3F-8A44-B273-55E56C25A2F8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BAF5B7-25D5-1A47-91D3-7A4AC0B43F07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289B85-E22F-FC49-8D9E-89F92866805F}"/>
              </a:ext>
            </a:extLst>
          </p:cNvPr>
          <p:cNvGrpSpPr/>
          <p:nvPr/>
        </p:nvGrpSpPr>
        <p:grpSpPr>
          <a:xfrm rot="5400000">
            <a:off x="3955251" y="2260962"/>
            <a:ext cx="970060" cy="447008"/>
            <a:chOff x="3069203" y="1560741"/>
            <a:chExt cx="970060" cy="44700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96223FD-17FE-7445-8D92-06CE6F6BD282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89BA35-183C-D04C-83FA-9E90622BA4CA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9E7022E-27D2-F145-B1F6-0E61FEEC09BE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5FD0C1-0FE0-2943-AACB-20FF5DE149BA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5FA05F-86CA-7E40-A6A8-7FC6F4A6931D}"/>
              </a:ext>
            </a:extLst>
          </p:cNvPr>
          <p:cNvGrpSpPr/>
          <p:nvPr/>
        </p:nvGrpSpPr>
        <p:grpSpPr>
          <a:xfrm>
            <a:off x="2698169" y="4261732"/>
            <a:ext cx="656238" cy="667272"/>
            <a:chOff x="2809630" y="4246449"/>
            <a:chExt cx="656238" cy="66727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CDCA315-6700-AC47-BA36-5005C730EBDD}"/>
                </a:ext>
              </a:extLst>
            </p:cNvPr>
            <p:cNvSpPr/>
            <p:nvPr/>
          </p:nvSpPr>
          <p:spPr>
            <a:xfrm>
              <a:off x="2809630" y="4469849"/>
              <a:ext cx="656238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760AB84-BD6C-1F49-9B1A-AB435A350102}"/>
                </a:ext>
              </a:extLst>
            </p:cNvPr>
            <p:cNvSpPr/>
            <p:nvPr/>
          </p:nvSpPr>
          <p:spPr>
            <a:xfrm>
              <a:off x="2903037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1A82474-3B87-9941-A308-8BF8BADBBFC1}"/>
                </a:ext>
              </a:extLst>
            </p:cNvPr>
            <p:cNvSpPr/>
            <p:nvPr/>
          </p:nvSpPr>
          <p:spPr>
            <a:xfrm>
              <a:off x="3209306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38158A7-E67E-BF43-BF75-095DFB2A7E32}"/>
                </a:ext>
              </a:extLst>
            </p:cNvPr>
            <p:cNvSpPr/>
            <p:nvPr/>
          </p:nvSpPr>
          <p:spPr>
            <a:xfrm>
              <a:off x="3209305" y="4744586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24E6049-2612-D24F-91AB-CDDCAC39D72F}"/>
                </a:ext>
              </a:extLst>
            </p:cNvPr>
            <p:cNvSpPr/>
            <p:nvPr/>
          </p:nvSpPr>
          <p:spPr>
            <a:xfrm>
              <a:off x="2908943" y="4737417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380D72E-9E71-3643-A1AB-A405495DB30C}"/>
              </a:ext>
            </a:extLst>
          </p:cNvPr>
          <p:cNvGrpSpPr/>
          <p:nvPr/>
        </p:nvGrpSpPr>
        <p:grpSpPr>
          <a:xfrm>
            <a:off x="3770457" y="4261732"/>
            <a:ext cx="656238" cy="667272"/>
            <a:chOff x="3708127" y="4246449"/>
            <a:chExt cx="656238" cy="66727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827C44B-A394-6642-955B-3D00ECE09F11}"/>
                </a:ext>
              </a:extLst>
            </p:cNvPr>
            <p:cNvSpPr/>
            <p:nvPr/>
          </p:nvSpPr>
          <p:spPr>
            <a:xfrm>
              <a:off x="3708127" y="4469849"/>
              <a:ext cx="656238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B834945-8E09-2F46-BA35-E2454A16F76C}"/>
                </a:ext>
              </a:extLst>
            </p:cNvPr>
            <p:cNvSpPr/>
            <p:nvPr/>
          </p:nvSpPr>
          <p:spPr>
            <a:xfrm>
              <a:off x="3801534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330EBC8-332E-FF48-BED5-8313F6C5A3CC}"/>
                </a:ext>
              </a:extLst>
            </p:cNvPr>
            <p:cNvSpPr/>
            <p:nvPr/>
          </p:nvSpPr>
          <p:spPr>
            <a:xfrm>
              <a:off x="4107803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A656AB9-5EDF-7345-B806-05261F48E11A}"/>
                </a:ext>
              </a:extLst>
            </p:cNvPr>
            <p:cNvSpPr/>
            <p:nvPr/>
          </p:nvSpPr>
          <p:spPr>
            <a:xfrm>
              <a:off x="4107802" y="4744586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3D46340-7B34-D241-89EC-78CA36E0207C}"/>
                </a:ext>
              </a:extLst>
            </p:cNvPr>
            <p:cNvSpPr/>
            <p:nvPr/>
          </p:nvSpPr>
          <p:spPr>
            <a:xfrm>
              <a:off x="3807440" y="4737417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3581C06-6724-1245-AFD0-122B3CFA0381}"/>
              </a:ext>
            </a:extLst>
          </p:cNvPr>
          <p:cNvSpPr/>
          <p:nvPr/>
        </p:nvSpPr>
        <p:spPr>
          <a:xfrm rot="5400000">
            <a:off x="6709579" y="825326"/>
            <a:ext cx="121913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6E18B0-A99D-DC44-9564-FE9452D1C28D}"/>
              </a:ext>
            </a:extLst>
          </p:cNvPr>
          <p:cNvSpPr/>
          <p:nvPr/>
        </p:nvSpPr>
        <p:spPr>
          <a:xfrm>
            <a:off x="7631256" y="88535"/>
            <a:ext cx="3898135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39D860-EADB-8C4F-AF23-B748CD73E04D}"/>
              </a:ext>
            </a:extLst>
          </p:cNvPr>
          <p:cNvSpPr/>
          <p:nvPr/>
        </p:nvSpPr>
        <p:spPr>
          <a:xfrm rot="5400000">
            <a:off x="5608273" y="2293806"/>
            <a:ext cx="1130882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0EA47F7-3026-6043-96F5-2603A5FB5B6C}"/>
              </a:ext>
            </a:extLst>
          </p:cNvPr>
          <p:cNvSpPr/>
          <p:nvPr/>
        </p:nvSpPr>
        <p:spPr>
          <a:xfrm rot="5400000">
            <a:off x="11281579" y="817375"/>
            <a:ext cx="121913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F6EDA2-FB94-9240-89E7-238865FC8A5F}"/>
              </a:ext>
            </a:extLst>
          </p:cNvPr>
          <p:cNvSpPr/>
          <p:nvPr/>
        </p:nvSpPr>
        <p:spPr>
          <a:xfrm rot="5400000">
            <a:off x="12101855" y="3837574"/>
            <a:ext cx="223431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A1C8030-8EAF-5F45-8373-B953409D0E46}"/>
              </a:ext>
            </a:extLst>
          </p:cNvPr>
          <p:cNvSpPr/>
          <p:nvPr/>
        </p:nvSpPr>
        <p:spPr>
          <a:xfrm>
            <a:off x="7661003" y="6562023"/>
            <a:ext cx="3898135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D8CECC-1064-9845-BEBF-B286E294DB32}"/>
              </a:ext>
            </a:extLst>
          </p:cNvPr>
          <p:cNvSpPr/>
          <p:nvPr/>
        </p:nvSpPr>
        <p:spPr>
          <a:xfrm rot="5400000">
            <a:off x="11304854" y="5799679"/>
            <a:ext cx="1172580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ECB6017-F565-144B-9337-55C79B9D28D5}"/>
              </a:ext>
            </a:extLst>
          </p:cNvPr>
          <p:cNvSpPr/>
          <p:nvPr/>
        </p:nvSpPr>
        <p:spPr>
          <a:xfrm rot="5400000">
            <a:off x="6740805" y="5791727"/>
            <a:ext cx="1172580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7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D82166-DC02-A44B-9977-363DB8DB67D3}"/>
              </a:ext>
            </a:extLst>
          </p:cNvPr>
          <p:cNvSpPr/>
          <p:nvPr/>
        </p:nvSpPr>
        <p:spPr>
          <a:xfrm>
            <a:off x="1507926" y="2976579"/>
            <a:ext cx="6732899" cy="904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5EC09-2C19-7147-B1D5-647143FCF7E4}"/>
              </a:ext>
            </a:extLst>
          </p:cNvPr>
          <p:cNvSpPr/>
          <p:nvPr/>
        </p:nvSpPr>
        <p:spPr>
          <a:xfrm>
            <a:off x="7205200" y="1548685"/>
            <a:ext cx="4809748" cy="37606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0" name="Round Same-side Corner of Rectangle 9">
            <a:extLst>
              <a:ext uri="{FF2B5EF4-FFF2-40B4-BE49-F238E27FC236}">
                <a16:creationId xmlns:a16="http://schemas.microsoft.com/office/drawing/2014/main" id="{BD5DA999-337C-6A4B-8AC9-278A9380A6EF}"/>
              </a:ext>
            </a:extLst>
          </p:cNvPr>
          <p:cNvSpPr/>
          <p:nvPr/>
        </p:nvSpPr>
        <p:spPr>
          <a:xfrm>
            <a:off x="2522257" y="1548686"/>
            <a:ext cx="2146852" cy="142789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1" name="Round Same-side Corner of Rectangle 10">
            <a:extLst>
              <a:ext uri="{FF2B5EF4-FFF2-40B4-BE49-F238E27FC236}">
                <a16:creationId xmlns:a16="http://schemas.microsoft.com/office/drawing/2014/main" id="{879FECEE-6BE6-D345-9D43-92271BD6080A}"/>
              </a:ext>
            </a:extLst>
          </p:cNvPr>
          <p:cNvSpPr/>
          <p:nvPr/>
        </p:nvSpPr>
        <p:spPr>
          <a:xfrm rot="10800000">
            <a:off x="2522257" y="3881422"/>
            <a:ext cx="2146852" cy="142789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2" name="Round Single Corner of Rectangle 11">
            <a:extLst>
              <a:ext uri="{FF2B5EF4-FFF2-40B4-BE49-F238E27FC236}">
                <a16:creationId xmlns:a16="http://schemas.microsoft.com/office/drawing/2014/main" id="{65282325-3419-084B-8A61-83F3C3BCEBEC}"/>
              </a:ext>
            </a:extLst>
          </p:cNvPr>
          <p:cNvSpPr/>
          <p:nvPr/>
        </p:nvSpPr>
        <p:spPr>
          <a:xfrm rot="16200000">
            <a:off x="5922322" y="1693698"/>
            <a:ext cx="1427893" cy="1137867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3" name="Round Same-side Corner of Rectangle 12">
            <a:extLst>
              <a:ext uri="{FF2B5EF4-FFF2-40B4-BE49-F238E27FC236}">
                <a16:creationId xmlns:a16="http://schemas.microsoft.com/office/drawing/2014/main" id="{184CCEAD-EF81-9A40-B397-C0C3BEDB8751}"/>
              </a:ext>
            </a:extLst>
          </p:cNvPr>
          <p:cNvSpPr/>
          <p:nvPr/>
        </p:nvSpPr>
        <p:spPr>
          <a:xfrm>
            <a:off x="7205200" y="71250"/>
            <a:ext cx="4809748" cy="1476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4" name="Round Same-side Corner of Rectangle 13">
            <a:extLst>
              <a:ext uri="{FF2B5EF4-FFF2-40B4-BE49-F238E27FC236}">
                <a16:creationId xmlns:a16="http://schemas.microsoft.com/office/drawing/2014/main" id="{349ED258-9DCC-7243-B9AA-A981F811D6F7}"/>
              </a:ext>
            </a:extLst>
          </p:cNvPr>
          <p:cNvSpPr/>
          <p:nvPr/>
        </p:nvSpPr>
        <p:spPr>
          <a:xfrm rot="5400000">
            <a:off x="11326441" y="3286825"/>
            <a:ext cx="2710800" cy="1332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5" name="Round Same-side Corner of Rectangle 14">
            <a:extLst>
              <a:ext uri="{FF2B5EF4-FFF2-40B4-BE49-F238E27FC236}">
                <a16:creationId xmlns:a16="http://schemas.microsoft.com/office/drawing/2014/main" id="{41B74938-826F-DB4B-8DCD-336CFD4B558E}"/>
              </a:ext>
            </a:extLst>
          </p:cNvPr>
          <p:cNvSpPr/>
          <p:nvPr/>
        </p:nvSpPr>
        <p:spPr>
          <a:xfrm rot="10800000">
            <a:off x="7205198" y="5310748"/>
            <a:ext cx="4809747" cy="1476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403161E5-8BC9-6148-9452-4F8203E4BD3F}"/>
              </a:ext>
            </a:extLst>
          </p:cNvPr>
          <p:cNvSpPr/>
          <p:nvPr/>
        </p:nvSpPr>
        <p:spPr>
          <a:xfrm rot="16200000">
            <a:off x="1272268" y="3389489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5" name="Round Same-side Corner of Rectangle 34">
            <a:extLst>
              <a:ext uri="{FF2B5EF4-FFF2-40B4-BE49-F238E27FC236}">
                <a16:creationId xmlns:a16="http://schemas.microsoft.com/office/drawing/2014/main" id="{C5B579BB-BE3A-F94B-BD80-93695D8496E3}"/>
              </a:ext>
            </a:extLst>
          </p:cNvPr>
          <p:cNvSpPr/>
          <p:nvPr/>
        </p:nvSpPr>
        <p:spPr>
          <a:xfrm rot="10800000">
            <a:off x="3392482" y="2976578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6" name="Round Same-side Corner of Rectangle 35">
            <a:extLst>
              <a:ext uri="{FF2B5EF4-FFF2-40B4-BE49-F238E27FC236}">
                <a16:creationId xmlns:a16="http://schemas.microsoft.com/office/drawing/2014/main" id="{9420DDCB-F257-6949-B58E-5E91FFBEDE71}"/>
              </a:ext>
            </a:extLst>
          </p:cNvPr>
          <p:cNvSpPr/>
          <p:nvPr/>
        </p:nvSpPr>
        <p:spPr>
          <a:xfrm>
            <a:off x="3392482" y="3802401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7" name="Round Same-side Corner of Rectangle 36">
            <a:extLst>
              <a:ext uri="{FF2B5EF4-FFF2-40B4-BE49-F238E27FC236}">
                <a16:creationId xmlns:a16="http://schemas.microsoft.com/office/drawing/2014/main" id="{B4D2E83C-7E4E-DB4D-9232-F5290A58F407}"/>
              </a:ext>
            </a:extLst>
          </p:cNvPr>
          <p:cNvSpPr/>
          <p:nvPr/>
        </p:nvSpPr>
        <p:spPr>
          <a:xfrm rot="5400000">
            <a:off x="7041510" y="2223120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8" name="Round Same-side Corner of Rectangle 37">
            <a:extLst>
              <a:ext uri="{FF2B5EF4-FFF2-40B4-BE49-F238E27FC236}">
                <a16:creationId xmlns:a16="http://schemas.microsoft.com/office/drawing/2014/main" id="{607CE0F3-B5D0-704B-A120-DA55E9EF8BDD}"/>
              </a:ext>
            </a:extLst>
          </p:cNvPr>
          <p:cNvSpPr/>
          <p:nvPr/>
        </p:nvSpPr>
        <p:spPr>
          <a:xfrm rot="10800000">
            <a:off x="9406872" y="1548684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9" name="Round Same-side Corner of Rectangle 38">
            <a:extLst>
              <a:ext uri="{FF2B5EF4-FFF2-40B4-BE49-F238E27FC236}">
                <a16:creationId xmlns:a16="http://schemas.microsoft.com/office/drawing/2014/main" id="{4B8F9B0A-B02F-9B43-85A9-0A8DDC898CC0}"/>
              </a:ext>
            </a:extLst>
          </p:cNvPr>
          <p:cNvSpPr/>
          <p:nvPr/>
        </p:nvSpPr>
        <p:spPr>
          <a:xfrm rot="16200000">
            <a:off x="11772238" y="3913858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0" name="Round Same-side Corner of Rectangle 39">
            <a:extLst>
              <a:ext uri="{FF2B5EF4-FFF2-40B4-BE49-F238E27FC236}">
                <a16:creationId xmlns:a16="http://schemas.microsoft.com/office/drawing/2014/main" id="{68F89FF6-5D9F-F446-9B0D-BDC26C0FD8BE}"/>
              </a:ext>
            </a:extLst>
          </p:cNvPr>
          <p:cNvSpPr/>
          <p:nvPr/>
        </p:nvSpPr>
        <p:spPr>
          <a:xfrm>
            <a:off x="9406872" y="5230292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CBAB00-45E3-084C-BEC1-3FEC4B05869B}"/>
              </a:ext>
            </a:extLst>
          </p:cNvPr>
          <p:cNvSpPr/>
          <p:nvPr/>
        </p:nvSpPr>
        <p:spPr>
          <a:xfrm>
            <a:off x="7046001" y="2997200"/>
            <a:ext cx="273147" cy="863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2" name="Round Same-side Corner of Rectangle 41">
            <a:extLst>
              <a:ext uri="{FF2B5EF4-FFF2-40B4-BE49-F238E27FC236}">
                <a16:creationId xmlns:a16="http://schemas.microsoft.com/office/drawing/2014/main" id="{0ABC7E02-8054-2B42-87E3-E0666B8D2174}"/>
              </a:ext>
            </a:extLst>
          </p:cNvPr>
          <p:cNvSpPr/>
          <p:nvPr/>
        </p:nvSpPr>
        <p:spPr>
          <a:xfrm rot="16200000">
            <a:off x="6962489" y="4537225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C1962F6-ACEE-E645-9486-11F664BE8051}"/>
              </a:ext>
            </a:extLst>
          </p:cNvPr>
          <p:cNvGrpSpPr/>
          <p:nvPr/>
        </p:nvGrpSpPr>
        <p:grpSpPr>
          <a:xfrm>
            <a:off x="3110944" y="1560741"/>
            <a:ext cx="970060" cy="447008"/>
            <a:chOff x="3069203" y="1560741"/>
            <a:chExt cx="970060" cy="44700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DBBFB8-0A77-AC44-9015-A2E15B98C979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0DCFFE-267A-4349-B6B1-90130FEEE100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570056B-BAB1-034D-84D4-389450FC0F04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DB8316E-9F96-DB41-B54F-6B127D9C00F2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2D5129-0E34-D945-B31B-BFE016E2EE48}"/>
              </a:ext>
            </a:extLst>
          </p:cNvPr>
          <p:cNvGrpSpPr/>
          <p:nvPr/>
        </p:nvGrpSpPr>
        <p:grpSpPr>
          <a:xfrm rot="16200000">
            <a:off x="2266637" y="2260962"/>
            <a:ext cx="970060" cy="447008"/>
            <a:chOff x="3069203" y="1560741"/>
            <a:chExt cx="970060" cy="44700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49F3D42-6C1C-2A49-9CCE-71CEEBE4598D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1938EAC-85F8-A144-BCEC-6C27E065CAD6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E9F53D6-EC3F-8A44-B273-55E56C25A2F8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BAF5B7-25D5-1A47-91D3-7A4AC0B43F07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289B85-E22F-FC49-8D9E-89F92866805F}"/>
              </a:ext>
            </a:extLst>
          </p:cNvPr>
          <p:cNvGrpSpPr/>
          <p:nvPr/>
        </p:nvGrpSpPr>
        <p:grpSpPr>
          <a:xfrm rot="5400000">
            <a:off x="3955251" y="2260962"/>
            <a:ext cx="970060" cy="447008"/>
            <a:chOff x="3069203" y="1560741"/>
            <a:chExt cx="970060" cy="44700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96223FD-17FE-7445-8D92-06CE6F6BD282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89BA35-183C-D04C-83FA-9E90622BA4CA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9E7022E-27D2-F145-B1F6-0E61FEEC09BE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5FD0C1-0FE0-2943-AACB-20FF5DE149BA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5FA05F-86CA-7E40-A6A8-7FC6F4A6931D}"/>
              </a:ext>
            </a:extLst>
          </p:cNvPr>
          <p:cNvGrpSpPr/>
          <p:nvPr/>
        </p:nvGrpSpPr>
        <p:grpSpPr>
          <a:xfrm>
            <a:off x="2698169" y="4261732"/>
            <a:ext cx="656238" cy="667272"/>
            <a:chOff x="2809630" y="4246449"/>
            <a:chExt cx="656238" cy="66727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CDCA315-6700-AC47-BA36-5005C730EBDD}"/>
                </a:ext>
              </a:extLst>
            </p:cNvPr>
            <p:cNvSpPr/>
            <p:nvPr/>
          </p:nvSpPr>
          <p:spPr>
            <a:xfrm>
              <a:off x="2809630" y="4469849"/>
              <a:ext cx="656238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760AB84-BD6C-1F49-9B1A-AB435A350102}"/>
                </a:ext>
              </a:extLst>
            </p:cNvPr>
            <p:cNvSpPr/>
            <p:nvPr/>
          </p:nvSpPr>
          <p:spPr>
            <a:xfrm>
              <a:off x="2903037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1A82474-3B87-9941-A308-8BF8BADBBFC1}"/>
                </a:ext>
              </a:extLst>
            </p:cNvPr>
            <p:cNvSpPr/>
            <p:nvPr/>
          </p:nvSpPr>
          <p:spPr>
            <a:xfrm>
              <a:off x="3209306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38158A7-E67E-BF43-BF75-095DFB2A7E32}"/>
                </a:ext>
              </a:extLst>
            </p:cNvPr>
            <p:cNvSpPr/>
            <p:nvPr/>
          </p:nvSpPr>
          <p:spPr>
            <a:xfrm>
              <a:off x="3209305" y="4744586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24E6049-2612-D24F-91AB-CDDCAC39D72F}"/>
                </a:ext>
              </a:extLst>
            </p:cNvPr>
            <p:cNvSpPr/>
            <p:nvPr/>
          </p:nvSpPr>
          <p:spPr>
            <a:xfrm>
              <a:off x="2908943" y="4737417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380D72E-9E71-3643-A1AB-A405495DB30C}"/>
              </a:ext>
            </a:extLst>
          </p:cNvPr>
          <p:cNvGrpSpPr/>
          <p:nvPr/>
        </p:nvGrpSpPr>
        <p:grpSpPr>
          <a:xfrm>
            <a:off x="3770457" y="4261732"/>
            <a:ext cx="656238" cy="667272"/>
            <a:chOff x="3708127" y="4246449"/>
            <a:chExt cx="656238" cy="66727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827C44B-A394-6642-955B-3D00ECE09F11}"/>
                </a:ext>
              </a:extLst>
            </p:cNvPr>
            <p:cNvSpPr/>
            <p:nvPr/>
          </p:nvSpPr>
          <p:spPr>
            <a:xfrm>
              <a:off x="3708127" y="4469849"/>
              <a:ext cx="656238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B834945-8E09-2F46-BA35-E2454A16F76C}"/>
                </a:ext>
              </a:extLst>
            </p:cNvPr>
            <p:cNvSpPr/>
            <p:nvPr/>
          </p:nvSpPr>
          <p:spPr>
            <a:xfrm>
              <a:off x="3801534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330EBC8-332E-FF48-BED5-8313F6C5A3CC}"/>
                </a:ext>
              </a:extLst>
            </p:cNvPr>
            <p:cNvSpPr/>
            <p:nvPr/>
          </p:nvSpPr>
          <p:spPr>
            <a:xfrm>
              <a:off x="4107803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A656AB9-5EDF-7345-B806-05261F48E11A}"/>
                </a:ext>
              </a:extLst>
            </p:cNvPr>
            <p:cNvSpPr/>
            <p:nvPr/>
          </p:nvSpPr>
          <p:spPr>
            <a:xfrm>
              <a:off x="4107802" y="4744586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3D46340-7B34-D241-89EC-78CA36E0207C}"/>
                </a:ext>
              </a:extLst>
            </p:cNvPr>
            <p:cNvSpPr/>
            <p:nvPr/>
          </p:nvSpPr>
          <p:spPr>
            <a:xfrm>
              <a:off x="3807440" y="4737417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3581C06-6724-1245-AFD0-122B3CFA0381}"/>
              </a:ext>
            </a:extLst>
          </p:cNvPr>
          <p:cNvSpPr/>
          <p:nvPr/>
        </p:nvSpPr>
        <p:spPr>
          <a:xfrm rot="5400000">
            <a:off x="6709579" y="825326"/>
            <a:ext cx="121913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6E18B0-A99D-DC44-9564-FE9452D1C28D}"/>
              </a:ext>
            </a:extLst>
          </p:cNvPr>
          <p:cNvSpPr/>
          <p:nvPr/>
        </p:nvSpPr>
        <p:spPr>
          <a:xfrm>
            <a:off x="7631256" y="88535"/>
            <a:ext cx="3898135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39D860-EADB-8C4F-AF23-B748CD73E04D}"/>
              </a:ext>
            </a:extLst>
          </p:cNvPr>
          <p:cNvSpPr/>
          <p:nvPr/>
        </p:nvSpPr>
        <p:spPr>
          <a:xfrm rot="5400000">
            <a:off x="5608273" y="2293806"/>
            <a:ext cx="1130882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0EA47F7-3026-6043-96F5-2603A5FB5B6C}"/>
              </a:ext>
            </a:extLst>
          </p:cNvPr>
          <p:cNvSpPr/>
          <p:nvPr/>
        </p:nvSpPr>
        <p:spPr>
          <a:xfrm rot="5400000">
            <a:off x="11281579" y="817375"/>
            <a:ext cx="121913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F6EDA2-FB94-9240-89E7-238865FC8A5F}"/>
              </a:ext>
            </a:extLst>
          </p:cNvPr>
          <p:cNvSpPr/>
          <p:nvPr/>
        </p:nvSpPr>
        <p:spPr>
          <a:xfrm rot="5400000">
            <a:off x="12101855" y="3837574"/>
            <a:ext cx="223431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A1C8030-8EAF-5F45-8373-B953409D0E46}"/>
              </a:ext>
            </a:extLst>
          </p:cNvPr>
          <p:cNvSpPr/>
          <p:nvPr/>
        </p:nvSpPr>
        <p:spPr>
          <a:xfrm>
            <a:off x="7661003" y="6562023"/>
            <a:ext cx="3898135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D8CECC-1064-9845-BEBF-B286E294DB32}"/>
              </a:ext>
            </a:extLst>
          </p:cNvPr>
          <p:cNvSpPr/>
          <p:nvPr/>
        </p:nvSpPr>
        <p:spPr>
          <a:xfrm rot="5400000">
            <a:off x="11304854" y="5799679"/>
            <a:ext cx="1172580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ECB6017-F565-144B-9337-55C79B9D28D5}"/>
              </a:ext>
            </a:extLst>
          </p:cNvPr>
          <p:cNvSpPr/>
          <p:nvPr/>
        </p:nvSpPr>
        <p:spPr>
          <a:xfrm rot="5400000">
            <a:off x="6740805" y="5791727"/>
            <a:ext cx="1172580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05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D82166-DC02-A44B-9977-363DB8DB67D3}"/>
              </a:ext>
            </a:extLst>
          </p:cNvPr>
          <p:cNvSpPr/>
          <p:nvPr/>
        </p:nvSpPr>
        <p:spPr>
          <a:xfrm>
            <a:off x="1507926" y="2976579"/>
            <a:ext cx="6732899" cy="9048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5EC09-2C19-7147-B1D5-647143FCF7E4}"/>
              </a:ext>
            </a:extLst>
          </p:cNvPr>
          <p:cNvSpPr/>
          <p:nvPr/>
        </p:nvSpPr>
        <p:spPr>
          <a:xfrm>
            <a:off x="7205200" y="1548685"/>
            <a:ext cx="4809748" cy="37606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0" name="Round Same-side Corner of Rectangle 9">
            <a:extLst>
              <a:ext uri="{FF2B5EF4-FFF2-40B4-BE49-F238E27FC236}">
                <a16:creationId xmlns:a16="http://schemas.microsoft.com/office/drawing/2014/main" id="{BD5DA999-337C-6A4B-8AC9-278A9380A6EF}"/>
              </a:ext>
            </a:extLst>
          </p:cNvPr>
          <p:cNvSpPr/>
          <p:nvPr/>
        </p:nvSpPr>
        <p:spPr>
          <a:xfrm>
            <a:off x="2522257" y="1548686"/>
            <a:ext cx="2146852" cy="142789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1" name="Round Same-side Corner of Rectangle 10">
            <a:extLst>
              <a:ext uri="{FF2B5EF4-FFF2-40B4-BE49-F238E27FC236}">
                <a16:creationId xmlns:a16="http://schemas.microsoft.com/office/drawing/2014/main" id="{879FECEE-6BE6-D345-9D43-92271BD6080A}"/>
              </a:ext>
            </a:extLst>
          </p:cNvPr>
          <p:cNvSpPr/>
          <p:nvPr/>
        </p:nvSpPr>
        <p:spPr>
          <a:xfrm rot="10800000">
            <a:off x="2522257" y="3881422"/>
            <a:ext cx="2146852" cy="1427893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2" name="Round Single Corner of Rectangle 11">
            <a:extLst>
              <a:ext uri="{FF2B5EF4-FFF2-40B4-BE49-F238E27FC236}">
                <a16:creationId xmlns:a16="http://schemas.microsoft.com/office/drawing/2014/main" id="{65282325-3419-084B-8A61-83F3C3BCEBEC}"/>
              </a:ext>
            </a:extLst>
          </p:cNvPr>
          <p:cNvSpPr/>
          <p:nvPr/>
        </p:nvSpPr>
        <p:spPr>
          <a:xfrm rot="16200000">
            <a:off x="5922322" y="1693698"/>
            <a:ext cx="1427893" cy="1137867"/>
          </a:xfrm>
          <a:prstGeom prst="round1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3" name="Round Same-side Corner of Rectangle 12">
            <a:extLst>
              <a:ext uri="{FF2B5EF4-FFF2-40B4-BE49-F238E27FC236}">
                <a16:creationId xmlns:a16="http://schemas.microsoft.com/office/drawing/2014/main" id="{184CCEAD-EF81-9A40-B397-C0C3BEDB8751}"/>
              </a:ext>
            </a:extLst>
          </p:cNvPr>
          <p:cNvSpPr/>
          <p:nvPr/>
        </p:nvSpPr>
        <p:spPr>
          <a:xfrm>
            <a:off x="7205200" y="71250"/>
            <a:ext cx="4809748" cy="1476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4" name="Round Same-side Corner of Rectangle 13">
            <a:extLst>
              <a:ext uri="{FF2B5EF4-FFF2-40B4-BE49-F238E27FC236}">
                <a16:creationId xmlns:a16="http://schemas.microsoft.com/office/drawing/2014/main" id="{349ED258-9DCC-7243-B9AA-A981F811D6F7}"/>
              </a:ext>
            </a:extLst>
          </p:cNvPr>
          <p:cNvSpPr/>
          <p:nvPr/>
        </p:nvSpPr>
        <p:spPr>
          <a:xfrm rot="5400000">
            <a:off x="11326441" y="3286825"/>
            <a:ext cx="2710800" cy="1332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15" name="Round Same-side Corner of Rectangle 14">
            <a:extLst>
              <a:ext uri="{FF2B5EF4-FFF2-40B4-BE49-F238E27FC236}">
                <a16:creationId xmlns:a16="http://schemas.microsoft.com/office/drawing/2014/main" id="{41B74938-826F-DB4B-8DCD-336CFD4B558E}"/>
              </a:ext>
            </a:extLst>
          </p:cNvPr>
          <p:cNvSpPr/>
          <p:nvPr/>
        </p:nvSpPr>
        <p:spPr>
          <a:xfrm rot="10800000">
            <a:off x="7205198" y="5310748"/>
            <a:ext cx="4809747" cy="147600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403161E5-8BC9-6148-9452-4F8203E4BD3F}"/>
              </a:ext>
            </a:extLst>
          </p:cNvPr>
          <p:cNvSpPr/>
          <p:nvPr/>
        </p:nvSpPr>
        <p:spPr>
          <a:xfrm rot="16200000">
            <a:off x="1272268" y="3389489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5" name="Round Same-side Corner of Rectangle 34">
            <a:extLst>
              <a:ext uri="{FF2B5EF4-FFF2-40B4-BE49-F238E27FC236}">
                <a16:creationId xmlns:a16="http://schemas.microsoft.com/office/drawing/2014/main" id="{C5B579BB-BE3A-F94B-BD80-93695D8496E3}"/>
              </a:ext>
            </a:extLst>
          </p:cNvPr>
          <p:cNvSpPr/>
          <p:nvPr/>
        </p:nvSpPr>
        <p:spPr>
          <a:xfrm rot="10800000">
            <a:off x="3392482" y="2976578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6" name="Round Same-side Corner of Rectangle 35">
            <a:extLst>
              <a:ext uri="{FF2B5EF4-FFF2-40B4-BE49-F238E27FC236}">
                <a16:creationId xmlns:a16="http://schemas.microsoft.com/office/drawing/2014/main" id="{9420DDCB-F257-6949-B58E-5E91FFBEDE71}"/>
              </a:ext>
            </a:extLst>
          </p:cNvPr>
          <p:cNvSpPr/>
          <p:nvPr/>
        </p:nvSpPr>
        <p:spPr>
          <a:xfrm>
            <a:off x="3392482" y="3802401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7" name="Round Same-side Corner of Rectangle 36">
            <a:extLst>
              <a:ext uri="{FF2B5EF4-FFF2-40B4-BE49-F238E27FC236}">
                <a16:creationId xmlns:a16="http://schemas.microsoft.com/office/drawing/2014/main" id="{B4D2E83C-7E4E-DB4D-9232-F5290A58F407}"/>
              </a:ext>
            </a:extLst>
          </p:cNvPr>
          <p:cNvSpPr/>
          <p:nvPr/>
        </p:nvSpPr>
        <p:spPr>
          <a:xfrm rot="5400000">
            <a:off x="7041510" y="2223120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8" name="Round Same-side Corner of Rectangle 37">
            <a:extLst>
              <a:ext uri="{FF2B5EF4-FFF2-40B4-BE49-F238E27FC236}">
                <a16:creationId xmlns:a16="http://schemas.microsoft.com/office/drawing/2014/main" id="{607CE0F3-B5D0-704B-A120-DA55E9EF8BDD}"/>
              </a:ext>
            </a:extLst>
          </p:cNvPr>
          <p:cNvSpPr/>
          <p:nvPr/>
        </p:nvSpPr>
        <p:spPr>
          <a:xfrm rot="10800000">
            <a:off x="9406872" y="1548684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39" name="Round Same-side Corner of Rectangle 38">
            <a:extLst>
              <a:ext uri="{FF2B5EF4-FFF2-40B4-BE49-F238E27FC236}">
                <a16:creationId xmlns:a16="http://schemas.microsoft.com/office/drawing/2014/main" id="{4B8F9B0A-B02F-9B43-85A9-0A8DDC898CC0}"/>
              </a:ext>
            </a:extLst>
          </p:cNvPr>
          <p:cNvSpPr/>
          <p:nvPr/>
        </p:nvSpPr>
        <p:spPr>
          <a:xfrm rot="16200000">
            <a:off x="11772238" y="3913858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0" name="Round Same-side Corner of Rectangle 39">
            <a:extLst>
              <a:ext uri="{FF2B5EF4-FFF2-40B4-BE49-F238E27FC236}">
                <a16:creationId xmlns:a16="http://schemas.microsoft.com/office/drawing/2014/main" id="{68F89FF6-5D9F-F446-9B0D-BDC26C0FD8BE}"/>
              </a:ext>
            </a:extLst>
          </p:cNvPr>
          <p:cNvSpPr/>
          <p:nvPr/>
        </p:nvSpPr>
        <p:spPr>
          <a:xfrm>
            <a:off x="9406872" y="5230292"/>
            <a:ext cx="406400" cy="7902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CBAB00-45E3-084C-BEC1-3FEC4B05869B}"/>
              </a:ext>
            </a:extLst>
          </p:cNvPr>
          <p:cNvSpPr/>
          <p:nvPr/>
        </p:nvSpPr>
        <p:spPr>
          <a:xfrm>
            <a:off x="7046001" y="2997200"/>
            <a:ext cx="273147" cy="8636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53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C1962F6-ACEE-E645-9486-11F664BE8051}"/>
              </a:ext>
            </a:extLst>
          </p:cNvPr>
          <p:cNvGrpSpPr/>
          <p:nvPr/>
        </p:nvGrpSpPr>
        <p:grpSpPr>
          <a:xfrm>
            <a:off x="3110944" y="1560741"/>
            <a:ext cx="970060" cy="447008"/>
            <a:chOff x="3069203" y="1560741"/>
            <a:chExt cx="970060" cy="44700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DBBFB8-0A77-AC44-9015-A2E15B98C979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0DCFFE-267A-4349-B6B1-90130FEEE100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570056B-BAB1-034D-84D4-389450FC0F04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DB8316E-9F96-DB41-B54F-6B127D9C00F2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2D5129-0E34-D945-B31B-BFE016E2EE48}"/>
              </a:ext>
            </a:extLst>
          </p:cNvPr>
          <p:cNvGrpSpPr/>
          <p:nvPr/>
        </p:nvGrpSpPr>
        <p:grpSpPr>
          <a:xfrm rot="16200000">
            <a:off x="2266637" y="2260962"/>
            <a:ext cx="970060" cy="447008"/>
            <a:chOff x="3069203" y="1560741"/>
            <a:chExt cx="970060" cy="44700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49F3D42-6C1C-2A49-9CCE-71CEEBE4598D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1938EAC-85F8-A144-BCEC-6C27E065CAD6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E9F53D6-EC3F-8A44-B273-55E56C25A2F8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BAF5B7-25D5-1A47-91D3-7A4AC0B43F07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3289B85-E22F-FC49-8D9E-89F92866805F}"/>
              </a:ext>
            </a:extLst>
          </p:cNvPr>
          <p:cNvGrpSpPr/>
          <p:nvPr/>
        </p:nvGrpSpPr>
        <p:grpSpPr>
          <a:xfrm rot="5400000">
            <a:off x="3955251" y="2260962"/>
            <a:ext cx="970060" cy="447008"/>
            <a:chOff x="3069203" y="1560741"/>
            <a:chExt cx="970060" cy="44700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96223FD-17FE-7445-8D92-06CE6F6BD282}"/>
                </a:ext>
              </a:extLst>
            </p:cNvPr>
            <p:cNvSpPr/>
            <p:nvPr/>
          </p:nvSpPr>
          <p:spPr>
            <a:xfrm>
              <a:off x="3069203" y="1560741"/>
              <a:ext cx="970060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189BA35-183C-D04C-83FA-9E90622BA4CA}"/>
                </a:ext>
              </a:extLst>
            </p:cNvPr>
            <p:cNvSpPr/>
            <p:nvPr/>
          </p:nvSpPr>
          <p:spPr>
            <a:xfrm>
              <a:off x="3143531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9E7022E-27D2-F145-B1F6-0E61FEEC09BE}"/>
                </a:ext>
              </a:extLst>
            </p:cNvPr>
            <p:cNvSpPr/>
            <p:nvPr/>
          </p:nvSpPr>
          <p:spPr>
            <a:xfrm>
              <a:off x="3469534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5FD0C1-0FE0-2943-AACB-20FF5DE149BA}"/>
                </a:ext>
              </a:extLst>
            </p:cNvPr>
            <p:cNvSpPr/>
            <p:nvPr/>
          </p:nvSpPr>
          <p:spPr>
            <a:xfrm>
              <a:off x="3795537" y="1838614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5FA05F-86CA-7E40-A6A8-7FC6F4A6931D}"/>
              </a:ext>
            </a:extLst>
          </p:cNvPr>
          <p:cNvGrpSpPr/>
          <p:nvPr/>
        </p:nvGrpSpPr>
        <p:grpSpPr>
          <a:xfrm>
            <a:off x="2698169" y="4261732"/>
            <a:ext cx="656238" cy="667272"/>
            <a:chOff x="2809630" y="4246449"/>
            <a:chExt cx="656238" cy="66727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CDCA315-6700-AC47-BA36-5005C730EBDD}"/>
                </a:ext>
              </a:extLst>
            </p:cNvPr>
            <p:cNvSpPr/>
            <p:nvPr/>
          </p:nvSpPr>
          <p:spPr>
            <a:xfrm>
              <a:off x="2809630" y="4469849"/>
              <a:ext cx="656238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760AB84-BD6C-1F49-9B1A-AB435A350102}"/>
                </a:ext>
              </a:extLst>
            </p:cNvPr>
            <p:cNvSpPr/>
            <p:nvPr/>
          </p:nvSpPr>
          <p:spPr>
            <a:xfrm>
              <a:off x="2903037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1A82474-3B87-9941-A308-8BF8BADBBFC1}"/>
                </a:ext>
              </a:extLst>
            </p:cNvPr>
            <p:cNvSpPr/>
            <p:nvPr/>
          </p:nvSpPr>
          <p:spPr>
            <a:xfrm>
              <a:off x="3209306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38158A7-E67E-BF43-BF75-095DFB2A7E32}"/>
                </a:ext>
              </a:extLst>
            </p:cNvPr>
            <p:cNvSpPr/>
            <p:nvPr/>
          </p:nvSpPr>
          <p:spPr>
            <a:xfrm>
              <a:off x="3209305" y="4744586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24E6049-2612-D24F-91AB-CDDCAC39D72F}"/>
                </a:ext>
              </a:extLst>
            </p:cNvPr>
            <p:cNvSpPr/>
            <p:nvPr/>
          </p:nvSpPr>
          <p:spPr>
            <a:xfrm>
              <a:off x="2908943" y="4737417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380D72E-9E71-3643-A1AB-A405495DB30C}"/>
              </a:ext>
            </a:extLst>
          </p:cNvPr>
          <p:cNvGrpSpPr/>
          <p:nvPr/>
        </p:nvGrpSpPr>
        <p:grpSpPr>
          <a:xfrm>
            <a:off x="3770457" y="4261732"/>
            <a:ext cx="656238" cy="667272"/>
            <a:chOff x="3708127" y="4246449"/>
            <a:chExt cx="656238" cy="66727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827C44B-A394-6642-955B-3D00ECE09F11}"/>
                </a:ext>
              </a:extLst>
            </p:cNvPr>
            <p:cNvSpPr/>
            <p:nvPr/>
          </p:nvSpPr>
          <p:spPr>
            <a:xfrm>
              <a:off x="3708127" y="4469849"/>
              <a:ext cx="656238" cy="220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B834945-8E09-2F46-BA35-E2454A16F76C}"/>
                </a:ext>
              </a:extLst>
            </p:cNvPr>
            <p:cNvSpPr/>
            <p:nvPr/>
          </p:nvSpPr>
          <p:spPr>
            <a:xfrm>
              <a:off x="3801534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330EBC8-332E-FF48-BED5-8313F6C5A3CC}"/>
                </a:ext>
              </a:extLst>
            </p:cNvPr>
            <p:cNvSpPr/>
            <p:nvPr/>
          </p:nvSpPr>
          <p:spPr>
            <a:xfrm>
              <a:off x="4107803" y="4246449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A656AB9-5EDF-7345-B806-05261F48E11A}"/>
                </a:ext>
              </a:extLst>
            </p:cNvPr>
            <p:cNvSpPr/>
            <p:nvPr/>
          </p:nvSpPr>
          <p:spPr>
            <a:xfrm>
              <a:off x="4107802" y="4744586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3D46340-7B34-D241-89EC-78CA36E0207C}"/>
                </a:ext>
              </a:extLst>
            </p:cNvPr>
            <p:cNvSpPr/>
            <p:nvPr/>
          </p:nvSpPr>
          <p:spPr>
            <a:xfrm>
              <a:off x="3807440" y="4737417"/>
              <a:ext cx="169135" cy="1691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3581C06-6724-1245-AFD0-122B3CFA0381}"/>
              </a:ext>
            </a:extLst>
          </p:cNvPr>
          <p:cNvSpPr/>
          <p:nvPr/>
        </p:nvSpPr>
        <p:spPr>
          <a:xfrm rot="5400000">
            <a:off x="6709579" y="825326"/>
            <a:ext cx="121913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6E18B0-A99D-DC44-9564-FE9452D1C28D}"/>
              </a:ext>
            </a:extLst>
          </p:cNvPr>
          <p:cNvSpPr/>
          <p:nvPr/>
        </p:nvSpPr>
        <p:spPr>
          <a:xfrm>
            <a:off x="7631256" y="88535"/>
            <a:ext cx="3898135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39D860-EADB-8C4F-AF23-B748CD73E04D}"/>
              </a:ext>
            </a:extLst>
          </p:cNvPr>
          <p:cNvSpPr/>
          <p:nvPr/>
        </p:nvSpPr>
        <p:spPr>
          <a:xfrm rot="5400000">
            <a:off x="5608273" y="2293806"/>
            <a:ext cx="1130882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0EA47F7-3026-6043-96F5-2603A5FB5B6C}"/>
              </a:ext>
            </a:extLst>
          </p:cNvPr>
          <p:cNvSpPr/>
          <p:nvPr/>
        </p:nvSpPr>
        <p:spPr>
          <a:xfrm rot="5400000">
            <a:off x="11281579" y="817375"/>
            <a:ext cx="121913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F6EDA2-FB94-9240-89E7-238865FC8A5F}"/>
              </a:ext>
            </a:extLst>
          </p:cNvPr>
          <p:cNvSpPr/>
          <p:nvPr/>
        </p:nvSpPr>
        <p:spPr>
          <a:xfrm rot="5400000">
            <a:off x="12101855" y="3837574"/>
            <a:ext cx="2234317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A1C8030-8EAF-5F45-8373-B953409D0E46}"/>
              </a:ext>
            </a:extLst>
          </p:cNvPr>
          <p:cNvSpPr/>
          <p:nvPr/>
        </p:nvSpPr>
        <p:spPr>
          <a:xfrm>
            <a:off x="7661003" y="6562023"/>
            <a:ext cx="3898135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D8CECC-1064-9845-BEBF-B286E294DB32}"/>
              </a:ext>
            </a:extLst>
          </p:cNvPr>
          <p:cNvSpPr/>
          <p:nvPr/>
        </p:nvSpPr>
        <p:spPr>
          <a:xfrm rot="5400000">
            <a:off x="11304854" y="5799679"/>
            <a:ext cx="1172580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ECB6017-F565-144B-9337-55C79B9D28D5}"/>
              </a:ext>
            </a:extLst>
          </p:cNvPr>
          <p:cNvSpPr/>
          <p:nvPr/>
        </p:nvSpPr>
        <p:spPr>
          <a:xfrm rot="5400000">
            <a:off x="6740805" y="5791727"/>
            <a:ext cx="1172580" cy="220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0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2045</TotalTime>
  <Words>15</Words>
  <Application>Microsoft Macintosh PowerPoint</Application>
  <PresentationFormat>Custom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Lucas Ng Yi Leang</dc:creator>
  <cp:lastModifiedBy>Student - Lucas Ng Yi Leang</cp:lastModifiedBy>
  <cp:revision>13</cp:revision>
  <dcterms:created xsi:type="dcterms:W3CDTF">2020-11-19T11:21:29Z</dcterms:created>
  <dcterms:modified xsi:type="dcterms:W3CDTF">2020-12-08T03:06:10Z</dcterms:modified>
</cp:coreProperties>
</file>