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2F39B-466B-45F0-A0A8-49492F827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49A69-9C30-4870-9250-A899E638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5E39D-C69B-44BB-9D44-8577AA30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DBF6B-61A4-49D6-908A-3F2796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CDBF6-3D7A-48F2-80A2-E5A93553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B756-13F3-463E-901A-8DCF0B24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259A3-2E4D-435E-B6ED-AFB4CABA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0D19A-C618-4074-856A-CDF916E8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EB0D0-87EA-49F1-A953-A70D8FBA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3CEC7-4F07-4EE4-B07E-EA41D6A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8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3D57FB-1314-4407-9FAB-FA9192E7C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645E0-0F7E-4D5F-9132-C500CDB3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52151-6802-4A5B-BF89-4E93FA5A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181AB-C606-44EE-BAA7-F7796855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F12D7-4020-45AB-A51A-64E39E9E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3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294D4-0857-4BAE-BCC4-A91F262B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D1149-762B-4663-97CE-6D7E2E27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D115B-A15E-4CAD-8243-46619CB9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14BA0-BA27-4825-BE1B-3E1EC37C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FD43C-54C0-40DC-8C67-B33671AD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2DE9-3CFB-4D7B-83A3-087B921F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A13F3-B9BE-40DC-BD66-CA132EAD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79AAF-0E8B-40A3-91E2-E8DA2FE3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6077B-3366-4710-A097-D0E5F40E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AEC96-187B-404B-99FE-A5B231F0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2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50708-1E92-40FC-BE4F-C41915D9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2275A-180A-4338-9F09-A383AAEDC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45402-5A83-428A-A2CE-9D0163FF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18A99-8A0B-4BDB-A7EC-E373AA3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3AF04-6B1B-4073-976B-BF0979A7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4CFE7-FEA1-4F24-BB9B-1BF9800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5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9DE9-D3CB-4CBB-9F06-C7BF083C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B7716-07F7-4F9D-8063-B0783703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3990E-0C6D-401C-8F8E-982D5CCC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CB11B-04B4-4827-85A4-1163FA57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ECAAA-575E-498A-82AD-D9E05B215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9BB29-D414-4B2C-BFE4-5BC8D52A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DF45B9-A0AF-46DF-894F-E8233B97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8CA840-DCFB-4C86-B4CE-56D76FF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2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B869-58D1-42A7-9FAD-A06AE210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8B079-D75C-4F3D-B204-3254C435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E12A9-C65A-4857-8B18-6BD4C14B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90C704-7EBC-4813-BAAB-EDFEF3ED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9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1F24E-7B7F-4E87-9B8C-2C12D4BC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4E18F-64A7-408F-80A3-E80F453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650C1-47E3-451D-88B7-228B05A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1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7475D-3EDB-4999-A914-7BDC0896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80E52-3942-4B71-BA08-78423F44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EA5AD-D35D-4DBA-8629-5D98CBC1B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94482-F2C1-4B1A-8B4B-3411AD1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8720E-66FE-4462-AF1E-743614D6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3AB2A-11D0-4F9A-860F-16C94CF0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AE55-F274-4BC5-A43B-F755C205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307DF-6435-4EAD-BB75-87AE2C26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015D0-3DDB-411E-90CF-694FA59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70EC4-F45D-41DF-BA41-6F770FCF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121A7-DF0B-4E83-ABF8-A0B3DE1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E3EDC-EDDE-4A17-BF78-6B62A800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9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349631-A629-4D08-996E-95979C7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2B2A5-ECBE-46A3-B833-E8EF0DE4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0B2AD-C425-4C5D-8A00-1748E6F0A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BC19-9319-443A-8502-4395329A93A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A05C8-CCD5-4496-880C-2488DA73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27560-0233-4D86-8448-46DE8C3FF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A0F5-CB4A-44F9-A15E-648071A04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52E5183-CE59-4D81-87F8-0A946CF209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45080"/>
                  </p:ext>
                </p:extLst>
              </p:nvPr>
            </p:nvGraphicFramePr>
            <p:xfrm>
              <a:off x="2032000" y="719666"/>
              <a:ext cx="7325043" cy="441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643">
                      <a:extLst>
                        <a:ext uri="{9D8B030D-6E8A-4147-A177-3AD203B41FA5}">
                          <a16:colId xmlns:a16="http://schemas.microsoft.com/office/drawing/2014/main" val="93297459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9829173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339737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8328469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69932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机动时长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机动周期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机动角度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多路径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764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mrad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619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𝑚𝑟𝑎𝑑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943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=0.97°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𝑛𝑜𝑛𝑠𝑒𝑛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𝑚𝑟𝑎𝑑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351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=0.97°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𝑛𝑜𝑛𝑠𝑒𝑛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𝑚𝑟𝑎𝑑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675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mrad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5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𝑚𝑟𝑎𝑑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47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=0.97°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𝑛𝑜𝑛𝑠𝑒𝑛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𝑚𝑟𝑎𝑑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6941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=0.97°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𝑛𝑜𝑛𝑠𝑒𝑛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=0.1°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𝑚𝑟𝑎𝑑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1823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52E5183-CE59-4D81-87F8-0A946CF209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45080"/>
                  </p:ext>
                </p:extLst>
              </p:nvPr>
            </p:nvGraphicFramePr>
            <p:xfrm>
              <a:off x="2032000" y="719666"/>
              <a:ext cx="7325043" cy="441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643">
                      <a:extLst>
                        <a:ext uri="{9D8B030D-6E8A-4147-A177-3AD203B41FA5}">
                          <a16:colId xmlns:a16="http://schemas.microsoft.com/office/drawing/2014/main" val="93297459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9829173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4339737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8328469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69932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机动时长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机动周期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机动角度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多路径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764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108197" r="-101873" b="-9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108197" r="-1873" b="-9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19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208197" r="-101873" b="-8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208197" r="-1873" b="-8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31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179048" r="-101873" b="-4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179048" r="-1873" b="-4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351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279048" r="-101873" b="-3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279048" r="-1873" b="-3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675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652459" r="-101873" b="-4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652459" r="-1873" b="-4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050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752459" r="-101873" b="-3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752459" r="-1873" b="-3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474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250s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495238" r="-10187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495238" r="-1873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94199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</a:t>
                          </a:r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3000s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255s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0562" t="-595238" r="-10187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0562" t="-595238" r="-1873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1823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276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121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Reuben L</dc:creator>
  <cp:lastModifiedBy>Reuben L</cp:lastModifiedBy>
  <cp:revision>2</cp:revision>
  <dcterms:created xsi:type="dcterms:W3CDTF">2021-12-26T07:35:39Z</dcterms:created>
  <dcterms:modified xsi:type="dcterms:W3CDTF">2021-12-26T13:19:15Z</dcterms:modified>
</cp:coreProperties>
</file>