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B4D2-B17B-4E27-92D8-F1875AA8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F4E68-D126-4EA5-85FA-B6C78F070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A94CA-1F73-4FC1-A2FE-036DA824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8BF0A-91AD-4863-8CF1-EB434B88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E097-123A-4FD6-AB4B-83B53692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4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1558-680C-412E-8337-B8824C77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7CDA9-9A69-459A-9552-CA5F013E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7B485-B063-4C9C-B3CC-C6745262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353C4-BD19-477A-8BCD-8720DC00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0B0F-AAC3-4CF3-9514-68E262D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3C065-F6C0-4555-9CE7-4B687F422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15BEF-F6E9-49B1-857D-9D2E1AB3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EB795-C755-4EBA-AA98-C1878419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0F214-3DD3-442C-A2B7-05ABE61B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9B5F-D5C8-4D16-A16E-6D4A3C02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E1EC-CB83-46B1-B39B-7CEE2B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2F8A-2787-4F16-8EEE-C04B44D2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ED371-E41B-41D9-9A83-56AD2949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F2977-0BBB-4244-A231-B1100322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1069-1C04-4E7D-9DE9-8644A38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D7E27-DAE9-4A85-95C9-2F216153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A8504-4216-4FAA-992D-5AF8E747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16496-DC34-40E8-845B-87199D4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E646E-5693-4B15-854A-3AB1C8D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825F5-AF40-4C82-9DBD-79CDC8E1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9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2D16-5861-496A-B0BA-C7987DC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FE6F2-5820-4020-8FF4-19BDA084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BE5AD-B8FE-450C-AD0C-74EC14E6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80F2B-C1CE-4025-92EB-A2569EE0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80CC6-CC9B-4028-8EAF-612AA019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1DF4B-7891-484F-A3CE-E4BC1F01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5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E1642-EBD0-474C-A8DB-FCBBF9D5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29AF6-93D2-4B55-B42E-E17D4F34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F6C3C-BD0E-4AF5-AB16-8B9F5FFD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DE1C-5844-4C81-86C4-C119AD9FA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2A860-4FEC-4BA0-B03D-B27C2A1A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D2DC2-FA85-4708-89A1-8ABA6582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A48A0-5F4F-46D6-A7D9-348EF8CE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1EBDC-06C0-4483-9DC6-3F089F71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5516-0C15-4B60-B1A4-F621D411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FB59D-3986-49EA-A833-BD48C075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3C3D14-04F4-49E7-A425-69AF0C41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5A23B4-3FF2-48E1-A910-0BDC74CE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D510B-6E1E-4878-AB99-98A7845C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1E0E4-4627-4AD6-BD6D-BA25B58C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46C40E-4D3C-4D85-9AA6-A87B0F2B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0646F-FE47-4C20-824B-E7B2C200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DA5CC-E1DD-4359-890B-55DF795F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C376F-90EC-412A-92FB-B07E310C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FBF5-E8FE-43E6-AD5F-64C24A6C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32A29-1F27-4972-BC29-8C428927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9FF05-7D82-4726-9B2E-F6311ADD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5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C56D2-B3D2-46A7-9163-6E0019FD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663B6-84E4-4380-954E-90872E64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0A350-1F7C-405D-B2DE-FB16BD7F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1A92D-59B7-4AF2-8CB0-0D0DE305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040E0-8079-4F8D-85F1-748B392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BB9E1-C62C-49DC-B908-FA43BFD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2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C2BC5E-EED2-4311-936B-062627FB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EA79A-963A-4600-A65A-7B9C560F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2DEDF-E614-42D7-A8FE-6D364249D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742A-8473-4944-BDA7-8AE53A3E6A7E}" type="datetimeFigureOut">
              <a:rPr lang="zh-CN" altLang="en-US" smtClean="0"/>
              <a:t>2020-02-28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115D3-C0A0-42D6-8F97-E521B73D2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0434B-C869-4EA5-97FB-2A722AD33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C14E-85B3-4E59-8620-64FEDC51F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2536-E36D-4AEF-9E44-45911469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839" y="1685041"/>
            <a:ext cx="11104775" cy="1012382"/>
          </a:xfrm>
        </p:spPr>
        <p:txBody>
          <a:bodyPr/>
          <a:lstStyle/>
          <a:p>
            <a:r>
              <a:rPr lang="zh-CN" altLang="en-US" dirty="0"/>
              <a:t>本科毕业设计阶段</a:t>
            </a:r>
            <a:r>
              <a:rPr lang="zh-CN" altLang="en-US"/>
              <a:t>汇报（二）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8A139-1EA0-4C73-B118-D9FE1E00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429" y="5515679"/>
            <a:ext cx="3447068" cy="87569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李浩思 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/>
              <a:t>21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3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BABFD-99F5-4EC5-B375-A1FE178F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5331B-6B46-4CC9-A7F6-F868256E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轨道预测误差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频率噪声估计</a:t>
            </a:r>
          </a:p>
        </p:txBody>
      </p:sp>
    </p:spTree>
    <p:extLst>
      <p:ext uri="{BB962C8B-B14F-4D97-AF65-F5344CB8AC3E}">
        <p14:creationId xmlns:p14="http://schemas.microsoft.com/office/powerpoint/2010/main" val="410523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A30F7-79E8-4006-9A1A-085B10A9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轨道积分初值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E989F-DA59-4986-8CA7-96AAD6DF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采用了位置、速度组成的六列矩阵：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65E071-45AB-411B-9B53-80B287F0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7" y="3375389"/>
            <a:ext cx="10905186" cy="12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7A81-FFF5-457F-9F8F-A75224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积分器误差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BA91BC-BD64-47EC-B425-AA46BF85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3576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FEBE-0258-4D1E-875A-280A1BA3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频率误差估计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BA1CD-99CA-4604-A55D-25AF488C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艾伦方差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F0FA2F-B7FD-4A04-A56E-D3ABEE791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2570"/>
            <a:ext cx="4150143" cy="1372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10198B-B023-43E1-8239-E78B28DAC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56" y="2742570"/>
            <a:ext cx="3150532" cy="1372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83AAD4-B41D-4992-8AE0-FBAE534FF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8562"/>
            <a:ext cx="7749463" cy="26681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9B34AD-77E1-4191-AF75-9345455C3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93" y="459384"/>
            <a:ext cx="7408453" cy="18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60808-E49D-4257-B74F-E99FAB4F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频率误差估计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EFCDBC-15E2-4E6A-AEB4-B7BF283C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932383" cy="26009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DBEC6E-5699-4E0F-B337-0C276E3A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50" y="745941"/>
            <a:ext cx="2777926" cy="1195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DDCBE9-813B-48EF-845A-AE01DC497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87" y="4086230"/>
            <a:ext cx="7812413" cy="27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2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500B-0C6B-40F8-901B-8E0A1638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频率误差估计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81199B-DDEC-4C1B-A50C-A0CF01932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98" y="2695073"/>
            <a:ext cx="8651598" cy="433121"/>
          </a:xfrm>
        </p:spPr>
      </p:pic>
    </p:spTree>
    <p:extLst>
      <p:ext uri="{BB962C8B-B14F-4D97-AF65-F5344CB8AC3E}">
        <p14:creationId xmlns:p14="http://schemas.microsoft.com/office/powerpoint/2010/main" val="116062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本科毕业设计阶段汇报（二）</vt:lpstr>
      <vt:lpstr>目录</vt:lpstr>
      <vt:lpstr>轨道积分初值</vt:lpstr>
      <vt:lpstr>积分器误差</vt:lpstr>
      <vt:lpstr>频率误差估计</vt:lpstr>
      <vt:lpstr>频率误差估计</vt:lpstr>
      <vt:lpstr>频率误差估计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Reuben</dc:creator>
  <cp:lastModifiedBy>L Reuben</cp:lastModifiedBy>
  <cp:revision>5</cp:revision>
  <dcterms:created xsi:type="dcterms:W3CDTF">2020-02-21T11:59:41Z</dcterms:created>
  <dcterms:modified xsi:type="dcterms:W3CDTF">2020-02-28T10:24:28Z</dcterms:modified>
</cp:coreProperties>
</file>