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9305-D523-4F8E-8C96-25EF59E8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5F028B-22CD-4624-BD2C-C15193B9D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0A001-8898-4DEA-8A8F-EEA9D334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1D935-C0B5-441A-A67E-29237DA0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5CFD0-06C0-4EC4-9981-3B395E1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D752-F8B2-44B4-9A6B-F1FFC7A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AB78E-24B2-4272-986F-7F235B6E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6F977-22AF-4EFF-AEAA-B97DF83E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CF25E-ED70-49F4-AE5A-0E9135FB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9BAE9-2100-4326-B401-B9811079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0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D48CC3-B912-433F-9EEE-C95F81AC5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C92A4-11AC-4962-8E1B-184991EB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FA66F-E7EE-459E-9B1E-150EEBBF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7C308-7CB2-4424-8117-AE1FFE88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D03C3-99F8-42E2-BC7D-F774C052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CD58F-F8FA-4039-940A-0B83023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A6ADA-9B68-4C04-AA51-C239E465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B72D9-B532-42D6-A0AB-17F19CBF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42F96-D6A3-4CE6-879A-9ED55724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85517-CBC1-4C44-BF96-0B80D8D0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0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3C33-2FF0-4309-9BA1-9935919D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8DA45-488F-4643-99C7-28EBB167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C4411-A8EC-4673-B615-58C2088A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03BE4-CB59-48CF-AF5A-88B4DD3F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F9D4D-848E-4653-9F41-A0069D3B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2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F7D7A-101C-4C06-8831-907403C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2DA9F-0CE2-4F27-93B1-1DAD673CA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20408-E0D4-4585-9A8B-2BF907A4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D1C71-E14D-44AE-BD7F-EE61FB63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E11ED-F483-4FE3-84B6-00B6A9D2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3BB1B-CCE5-4459-B6CB-A3EE2305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9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964AF-684F-4559-B67A-553CD494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F9096-3975-4FAD-843F-9B7E204A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79C7E-45CA-4E50-A066-805DC1A4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96F9F2-DE26-4136-8E85-81B53E4BC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D9E4B7-A475-4EB2-84AA-68AAEB21C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8A497A-5F7E-441C-9262-3A2292E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529B62-B0F4-4380-87A4-1170C70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826AD9-3AE7-4B92-84B8-80ABB99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6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E9EAF-E45B-4CB0-BF98-A6C3E453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14748-E4F4-4D75-965A-77FB31D3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2D738-0ED2-4DB2-AE6B-3364952E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4EFD0A-785A-442B-875D-435F3D94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DA5C5D-28CB-43DE-A59A-EB6B6029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7C836-8EEB-44EB-AEDE-177C832F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EC8BB-2D66-491D-BB7C-E3ABA67C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4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B7E6F-F50C-47FA-BEAE-9CB0BCA0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BAFDA-0E63-43B5-848F-BD89161B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0811A-57ED-4C16-8800-E3BF4E4D5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BC447-AEDA-42A0-B83B-95296188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670F0-44D0-4091-9F04-AB4CDD40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4D56-F8CD-4B75-BAD3-A4671212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1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6EBBE-791A-409E-A286-0CD291BE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ECFE74-10B7-43AF-8A0B-C789CEAC2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AB2D7-2BF2-4523-827C-22C8C8F0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35C62-0A22-40BB-A9D0-BEA50E5E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3FAB4-3FDF-420C-9EBE-8B973494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87DA1-6906-4E3D-B0B2-D58EBC53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1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A63E59-9AD1-4C96-A068-B1A56A5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352F5-2F94-4DB4-BAF4-E33AFD7F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9AE21-DE42-4C34-A725-35AF0543C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A0E1-5029-48CD-BD01-6105356F9496}" type="datetimeFigureOut">
              <a:rPr lang="zh-CN" altLang="en-US" smtClean="0"/>
              <a:t>2020-03-07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D0159-F173-4B51-B844-313DDCC2E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0DDD5-E292-48A3-B154-74405B8E9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A12C-1866-43F5-A1CB-D99AED536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2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839" y="1685041"/>
            <a:ext cx="11104775" cy="1012382"/>
          </a:xfrm>
        </p:spPr>
        <p:txBody>
          <a:bodyPr/>
          <a:lstStyle/>
          <a:p>
            <a:r>
              <a:rPr lang="zh-CN" altLang="en-US" dirty="0"/>
              <a:t>本科毕业设计阶段汇报（四）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0429" y="5515679"/>
            <a:ext cx="3447068" cy="87569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李浩思 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574C-278F-43B7-9D08-202B2E9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KBR</a:t>
            </a:r>
            <a:r>
              <a:rPr lang="zh-CN" altLang="en-US" dirty="0"/>
              <a:t>多径误差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7B591D-A6EB-4F4E-B312-488EF732C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81" y="365125"/>
            <a:ext cx="492676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8BE3EE-A291-4897-81D2-30D71F8A9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4719"/>
            <a:ext cx="12192000" cy="7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F628-5E46-4D9D-A5BE-EAB7C54C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 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39CF7-02B7-4435-ACCE-6F2288A8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轨道预测</a:t>
            </a:r>
            <a:r>
              <a:rPr lang="en-US" altLang="zh-CN" dirty="0"/>
              <a:t>code review</a:t>
            </a:r>
          </a:p>
          <a:p>
            <a:r>
              <a:rPr lang="en-US" altLang="zh-CN" dirty="0"/>
              <a:t>KBR</a:t>
            </a:r>
            <a:r>
              <a:rPr lang="zh-CN" altLang="en-US" dirty="0"/>
              <a:t>多径误差</a:t>
            </a:r>
          </a:p>
        </p:txBody>
      </p:sp>
    </p:spTree>
    <p:extLst>
      <p:ext uri="{BB962C8B-B14F-4D97-AF65-F5344CB8AC3E}">
        <p14:creationId xmlns:p14="http://schemas.microsoft.com/office/powerpoint/2010/main" val="20190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4060A-E353-40B1-A5DC-39DD267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838EB-895B-4393-BD43-A568E55A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本次轨道预测使用的积分器程序来源为</a:t>
            </a:r>
            <a:r>
              <a:rPr lang="en-US" altLang="zh-CN" dirty="0" err="1"/>
              <a:t>ddeabm</a:t>
            </a:r>
            <a:r>
              <a:rPr lang="zh-CN" altLang="en-US" dirty="0"/>
              <a:t>开源程序，采用了</a:t>
            </a:r>
            <a:r>
              <a:rPr lang="en-US" altLang="zh-CN" dirty="0" err="1"/>
              <a:t>adams-bashford-moulton</a:t>
            </a:r>
            <a:r>
              <a:rPr lang="zh-CN" altLang="en-US" dirty="0"/>
              <a:t>方法，属于</a:t>
            </a:r>
            <a:r>
              <a:rPr lang="en-US" altLang="zh-CN" dirty="0" err="1"/>
              <a:t>pece</a:t>
            </a:r>
            <a:r>
              <a:rPr lang="zh-CN" altLang="en-US" dirty="0"/>
              <a:t>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08063C-D24E-4A86-AC31-9AA425CC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1812"/>
            <a:ext cx="10952681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C8E0-E50A-452D-AE74-0413C02B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5FD06E-D8BE-4463-9DD8-93445600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18535" cy="11624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213EEA-B7BD-4469-9683-28E96D48A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54" y="3301104"/>
            <a:ext cx="7423425" cy="937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70B5A4-B846-47EB-B04C-6DE2FC79F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10" y="4984846"/>
            <a:ext cx="5689511" cy="7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5905-6006-4F65-89DF-16FB4640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F52D877-877C-4809-B788-3BBCCB09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86" y="1690688"/>
            <a:ext cx="5459828" cy="4351338"/>
          </a:xfrm>
        </p:spPr>
      </p:pic>
    </p:spTree>
    <p:extLst>
      <p:ext uri="{BB962C8B-B14F-4D97-AF65-F5344CB8AC3E}">
        <p14:creationId xmlns:p14="http://schemas.microsoft.com/office/powerpoint/2010/main" val="129835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B8A32-9EBA-49F8-AE77-A6EFF972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82F02-5FCA-4D6F-ABEC-17A98C6B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本次轨道积分采用的初值为</a:t>
            </a:r>
            <a:r>
              <a:rPr lang="en-US" altLang="zh-CN" dirty="0" err="1"/>
              <a:t>gracefo</a:t>
            </a:r>
            <a:r>
              <a:rPr lang="zh-CN" altLang="en-US" dirty="0"/>
              <a:t>卫星中</a:t>
            </a:r>
            <a:r>
              <a:rPr lang="en-US" altLang="zh-CN" dirty="0"/>
              <a:t>d</a:t>
            </a:r>
            <a:r>
              <a:rPr lang="zh-CN" altLang="en-US" dirty="0"/>
              <a:t>星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日的轨道输出，初值为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  <a:r>
              <a:rPr lang="en-US" altLang="zh-CN" dirty="0"/>
              <a:t>23</a:t>
            </a:r>
            <a:r>
              <a:rPr lang="zh-CN" altLang="en-US" dirty="0"/>
              <a:t>点</a:t>
            </a:r>
            <a:r>
              <a:rPr lang="en-US" altLang="zh-CN" dirty="0"/>
              <a:t>59</a:t>
            </a:r>
            <a:r>
              <a:rPr lang="zh-CN" altLang="en-US" dirty="0"/>
              <a:t>分。积分是在惯性系下进行的，采用均方根误差来评价轨道误差。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59241C-6250-47F3-909E-883922BBD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33" y="3334457"/>
            <a:ext cx="3132091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3A109-3CB2-4DE9-BD8D-CEF4E6BE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5CCBA-07D1-4337-8DD0-A8D92F27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fortran</a:t>
            </a:r>
            <a:r>
              <a:rPr lang="zh-CN" altLang="en-US" dirty="0"/>
              <a:t>程序封装到</a:t>
            </a:r>
            <a:r>
              <a:rPr lang="en-US" altLang="zh-CN" dirty="0"/>
              <a:t>python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49B3B-74E8-486A-8EEA-075C0CD04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59" y="2369528"/>
            <a:ext cx="5035881" cy="1005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6D74C9-802F-4BAF-B3D3-2C7B72FCA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93" y="3429000"/>
            <a:ext cx="5684610" cy="12046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E202D8-6899-4CD0-8B01-2957C7D45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37" y="4736036"/>
            <a:ext cx="7974125" cy="21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8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94EA-6C8B-499A-9040-D13D76DE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review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FD1CB4-505B-4909-B33E-CC2D2676F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171011-CAC1-46B4-8531-D993EDFD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31" y="6290927"/>
            <a:ext cx="5951736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6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30A23-129B-44B6-92E0-24048B6B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KBR</a:t>
            </a:r>
            <a:r>
              <a:rPr lang="zh-CN" altLang="en-US" dirty="0"/>
              <a:t>多径误差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374177-CF69-4715-9A0B-0198ADC28F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537"/>
            <a:ext cx="5470358" cy="5510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654A2F-F767-407E-8132-74AE608989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58" y="0"/>
            <a:ext cx="6721642" cy="3625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71B616-4671-407E-A6C6-B682FA526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68" y="3619494"/>
            <a:ext cx="1752752" cy="624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A8FDD7-0678-4F89-9C83-B4246C06FA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66" y="4538915"/>
            <a:ext cx="5837426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125</Words>
  <Application>Microsoft Office PowerPoint</Application>
  <PresentationFormat>宽屏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本科毕业设计阶段汇报（四）</vt:lpstr>
      <vt:lpstr>目  录</vt:lpstr>
      <vt:lpstr>Code review</vt:lpstr>
      <vt:lpstr>Code review</vt:lpstr>
      <vt:lpstr>Code review</vt:lpstr>
      <vt:lpstr>Code review</vt:lpstr>
      <vt:lpstr>Code review</vt:lpstr>
      <vt:lpstr>Code review</vt:lpstr>
      <vt:lpstr>KBR多径误差</vt:lpstr>
      <vt:lpstr>KBR多径误差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本科毕业设计阶段汇报（四）</dc:title>
  <dc:creator>L Reuben</dc:creator>
  <cp:lastModifiedBy>L Reuben</cp:lastModifiedBy>
  <cp:revision>7</cp:revision>
  <dcterms:created xsi:type="dcterms:W3CDTF">2020-03-07T01:14:42Z</dcterms:created>
  <dcterms:modified xsi:type="dcterms:W3CDTF">2020-03-07T01:46:18Z</dcterms:modified>
</cp:coreProperties>
</file>