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0275" y="317950"/>
            <a:ext cx="8811600" cy="449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193400" y="2299150"/>
            <a:ext cx="1651500" cy="22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288400" y="2299150"/>
            <a:ext cx="1651500" cy="22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13048" r="4681" t="6838"/>
          <a:stretch/>
        </p:blipFill>
        <p:spPr>
          <a:xfrm>
            <a:off x="7509775" y="3201600"/>
            <a:ext cx="10187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2572" r="9025" t="0"/>
          <a:stretch/>
        </p:blipFill>
        <p:spPr>
          <a:xfrm>
            <a:off x="5604762" y="3192075"/>
            <a:ext cx="1018775" cy="105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3781325" y="482275"/>
            <a:ext cx="1457325" cy="1322050"/>
            <a:chOff x="3781325" y="253675"/>
            <a:chExt cx="1457325" cy="1322050"/>
          </a:xfrm>
        </p:grpSpPr>
        <p:pic>
          <p:nvPicPr>
            <p:cNvPr id="60" name="Google Shape;6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1325" y="253675"/>
              <a:ext cx="1457325" cy="103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3825688" y="1237025"/>
              <a:ext cx="1368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/>
                <a:t>CEO &amp; GCP admin</a:t>
              </a:r>
              <a:endParaRPr sz="10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5695813" y="4173150"/>
            <a:ext cx="11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MLOps Engineer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7415425" y="4173150"/>
            <a:ext cx="15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Infrastructure engineer</a:t>
            </a:r>
            <a:endParaRPr sz="100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535475" y="2299150"/>
            <a:ext cx="1680025" cy="2279100"/>
            <a:chOff x="78275" y="2299150"/>
            <a:chExt cx="1680025" cy="2279100"/>
          </a:xfrm>
        </p:grpSpPr>
        <p:sp>
          <p:nvSpPr>
            <p:cNvPr id="65" name="Google Shape;65;p13"/>
            <p:cNvSpPr/>
            <p:nvPr/>
          </p:nvSpPr>
          <p:spPr>
            <a:xfrm>
              <a:off x="106800" y="2299150"/>
              <a:ext cx="1651500" cy="2279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b="2978" l="16550" r="14317" t="18219"/>
            <a:stretch/>
          </p:blipFill>
          <p:spPr>
            <a:xfrm>
              <a:off x="460450" y="3197350"/>
              <a:ext cx="954800" cy="97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3"/>
            <p:cNvSpPr txBox="1"/>
            <p:nvPr/>
          </p:nvSpPr>
          <p:spPr>
            <a:xfrm>
              <a:off x="422388" y="4173150"/>
              <a:ext cx="115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/>
                <a:t>Data Scientist 1</a:t>
              </a:r>
              <a:endParaRPr sz="1000"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78275" y="2306100"/>
              <a:ext cx="1098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/>
                <a:t>Project:</a:t>
              </a:r>
              <a:br>
                <a:rPr lang="en-CA" sz="1200"/>
              </a:br>
              <a:r>
                <a:rPr lang="en-CA" sz="1200"/>
                <a:t>ds</a:t>
              </a:r>
              <a:r>
                <a:rPr lang="en-CA" sz="1200"/>
                <a:t>-ml-app1</a:t>
              </a:r>
              <a:endParaRPr sz="1200"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2391975" y="2299150"/>
            <a:ext cx="2694600" cy="2279100"/>
            <a:chOff x="2087175" y="2299150"/>
            <a:chExt cx="2694600" cy="2279100"/>
          </a:xfrm>
        </p:grpSpPr>
        <p:sp>
          <p:nvSpPr>
            <p:cNvPr id="70" name="Google Shape;70;p13"/>
            <p:cNvSpPr/>
            <p:nvPr/>
          </p:nvSpPr>
          <p:spPr>
            <a:xfrm>
              <a:off x="2087175" y="2299150"/>
              <a:ext cx="2694600" cy="2279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13"/>
            <p:cNvPicPr preferRelativeResize="0"/>
            <p:nvPr/>
          </p:nvPicPr>
          <p:blipFill rotWithShape="1">
            <a:blip r:embed="rId7">
              <a:alphaModFix/>
            </a:blip>
            <a:srcRect b="0" l="10370" r="10402" t="0"/>
            <a:stretch/>
          </p:blipFill>
          <p:spPr>
            <a:xfrm>
              <a:off x="3568400" y="3175025"/>
              <a:ext cx="1018775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3"/>
            <p:cNvSpPr txBox="1"/>
            <p:nvPr/>
          </p:nvSpPr>
          <p:spPr>
            <a:xfrm>
              <a:off x="2239950" y="4173150"/>
              <a:ext cx="115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/>
                <a:t>Data Scientist 2</a:t>
              </a:r>
              <a:endParaRPr sz="1000"/>
            </a:p>
          </p:txBody>
        </p:sp>
        <p:pic>
          <p:nvPicPr>
            <p:cNvPr id="73" name="Google Shape;73;p13"/>
            <p:cNvPicPr preferRelativeResize="0"/>
            <p:nvPr/>
          </p:nvPicPr>
          <p:blipFill rotWithShape="1">
            <a:blip r:embed="rId8">
              <a:alphaModFix/>
            </a:blip>
            <a:srcRect b="0" l="13030" r="15413" t="0"/>
            <a:stretch/>
          </p:blipFill>
          <p:spPr>
            <a:xfrm>
              <a:off x="2293975" y="3197350"/>
              <a:ext cx="1018775" cy="101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3"/>
            <p:cNvSpPr txBox="1"/>
            <p:nvPr/>
          </p:nvSpPr>
          <p:spPr>
            <a:xfrm>
              <a:off x="3577875" y="4173150"/>
              <a:ext cx="115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/>
                <a:t>Data Scientist 3</a:t>
              </a:r>
              <a:endParaRPr sz="1000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2087175" y="2306100"/>
              <a:ext cx="107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</a:rPr>
                <a:t>Project: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/>
                <a:t>ds</a:t>
              </a:r>
              <a:r>
                <a:rPr lang="en-CA" sz="1200"/>
                <a:t>-ml-app2</a:t>
              </a:r>
              <a:endParaRPr sz="1200"/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5312250" y="2306100"/>
            <a:ext cx="131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Project: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my-org-</a:t>
            </a:r>
            <a:r>
              <a:rPr lang="en-CA" sz="1200"/>
              <a:t>mlops</a:t>
            </a:r>
            <a:endParaRPr sz="1200"/>
          </a:p>
        </p:txBody>
      </p:sp>
      <p:sp>
        <p:nvSpPr>
          <p:cNvPr id="77" name="Google Shape;77;p13"/>
          <p:cNvSpPr txBox="1"/>
          <p:nvPr/>
        </p:nvSpPr>
        <p:spPr>
          <a:xfrm>
            <a:off x="7217250" y="2306100"/>
            <a:ext cx="115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Project: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my-org-</a:t>
            </a:r>
            <a:r>
              <a:rPr lang="en-CA" sz="1200"/>
              <a:t>infra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