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8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2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7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D720-A8C0-824F-B4BA-E6C26E363BA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F027C-62D7-6F4F-AE79-A31B77DD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rchive.ics.uci.edu/ml/datasets/Blood+Transfusion+Service+Center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680"/>
            <a:ext cx="7134794" cy="1470025"/>
          </a:xfrm>
        </p:spPr>
        <p:txBody>
          <a:bodyPr/>
          <a:lstStyle/>
          <a:p>
            <a:r>
              <a:rPr lang="en-US" dirty="0" smtClean="0"/>
              <a:t>Driven Data: Blood Donor Predictions</a:t>
            </a:r>
            <a:endParaRPr lang="en-US" dirty="0"/>
          </a:p>
        </p:txBody>
      </p:sp>
      <p:pic>
        <p:nvPicPr>
          <p:cNvPr id="5" name="Picture 4" descr="Blutspende_Piktogram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94" y="137599"/>
            <a:ext cx="2009206" cy="1829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3929" y="1957768"/>
            <a:ext cx="64208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	What is the Data Science Question?</a:t>
            </a:r>
          </a:p>
          <a:p>
            <a:endParaRPr lang="en-US" dirty="0" smtClean="0"/>
          </a:p>
          <a:p>
            <a:r>
              <a:rPr lang="en-US" sz="2000" dirty="0" smtClean="0"/>
              <a:t>Given an individuals blood donation history, can we predict whether s/he donated during a blood drive in March 2007?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45523" y="6485390"/>
            <a:ext cx="189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Reuben Karchem</a:t>
            </a:r>
            <a:endParaRPr lang="en-US" b="1" dirty="0"/>
          </a:p>
        </p:txBody>
      </p:sp>
      <p:pic>
        <p:nvPicPr>
          <p:cNvPr id="11" name="Picture 10" descr="Training Data He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908"/>
            <a:ext cx="8438821" cy="26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4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321" y="1188175"/>
            <a:ext cx="5644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Source: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UCI Machine Learning Repository</a:t>
            </a:r>
            <a:endParaRPr lang="en-US" dirty="0" smtClean="0"/>
          </a:p>
          <a:p>
            <a:r>
              <a:rPr lang="en-US" dirty="0" smtClean="0"/>
              <a:t>	Taiwanese mobile blood transfusion center</a:t>
            </a:r>
          </a:p>
          <a:p>
            <a:r>
              <a:rPr lang="en-US" dirty="0" smtClean="0"/>
              <a:t>	Training and Test data sets provided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21663"/>
            <a:ext cx="7772400" cy="676314"/>
          </a:xfrm>
        </p:spPr>
        <p:txBody>
          <a:bodyPr>
            <a:normAutofit/>
          </a:bodyPr>
          <a:lstStyle/>
          <a:p>
            <a:r>
              <a:rPr lang="en-US" sz="3600" b="0" cap="none" dirty="0" smtClean="0"/>
              <a:t>2. What’s the data?</a:t>
            </a:r>
            <a:endParaRPr lang="en-US" sz="3600" b="0" cap="none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1321" y="2111505"/>
            <a:ext cx="6155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 Features:</a:t>
            </a:r>
          </a:p>
          <a:p>
            <a:pPr lvl="1"/>
            <a:r>
              <a:rPr lang="en-US" dirty="0" smtClean="0"/>
              <a:t>1) months since last donation</a:t>
            </a:r>
          </a:p>
          <a:p>
            <a:pPr lvl="1"/>
            <a:r>
              <a:rPr lang="en-US" dirty="0" smtClean="0"/>
              <a:t>2) total number of donation</a:t>
            </a:r>
          </a:p>
          <a:p>
            <a:pPr lvl="1"/>
            <a:r>
              <a:rPr lang="en-US" dirty="0" smtClean="0"/>
              <a:t>3) total blood donated (cc)</a:t>
            </a:r>
          </a:p>
          <a:p>
            <a:pPr lvl="1"/>
            <a:r>
              <a:rPr lang="en-US" dirty="0" smtClean="0"/>
              <a:t>4) months since first donation.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1321" y="3941089"/>
            <a:ext cx="655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Outcome:</a:t>
            </a:r>
            <a:endParaRPr lang="en-US" dirty="0"/>
          </a:p>
          <a:p>
            <a:r>
              <a:rPr lang="en-US" dirty="0" smtClean="0"/>
              <a:t>	Did the individual donate blood in March 2007?</a:t>
            </a:r>
          </a:p>
          <a:p>
            <a:r>
              <a:rPr lang="en-US" dirty="0" smtClean="0"/>
              <a:t>		Binary: Yes = 1, No = 0</a:t>
            </a:r>
            <a:endParaRPr lang="en-US" dirty="0"/>
          </a:p>
        </p:txBody>
      </p:sp>
      <p:pic>
        <p:nvPicPr>
          <p:cNvPr id="12" name="Picture 11" descr="Last Donation Box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73" y="997977"/>
            <a:ext cx="3881027" cy="29431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1321" y="5027849"/>
            <a:ext cx="6862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new, informative features can be derived from existing features?  </a:t>
            </a:r>
            <a:r>
              <a:rPr lang="en-US" dirty="0" smtClean="0"/>
              <a:t>Donation interval?  Non-linear features?</a:t>
            </a:r>
          </a:p>
          <a:p>
            <a:endParaRPr lang="en-US" dirty="0" smtClean="0"/>
          </a:p>
          <a:p>
            <a:r>
              <a:rPr lang="en-US" b="1" cap="none" dirty="0" smtClean="0"/>
              <a:t>Do you think the data will enable to develop a effective model? </a:t>
            </a:r>
            <a:r>
              <a:rPr lang="en-US" dirty="0" smtClean="0"/>
              <a:t>Donor data would be tremendously useful</a:t>
            </a:r>
          </a:p>
        </p:txBody>
      </p:sp>
    </p:spTree>
    <p:extLst>
      <p:ext uri="{BB962C8B-B14F-4D97-AF65-F5344CB8AC3E}">
        <p14:creationId xmlns:p14="http://schemas.microsoft.com/office/powerpoint/2010/main" val="145288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0"/>
            <a:ext cx="7772400" cy="740929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3. </a:t>
            </a:r>
            <a:r>
              <a:rPr lang="en-US" sz="3600" b="0" cap="none" dirty="0" smtClean="0"/>
              <a:t>Wha</a:t>
            </a:r>
            <a:r>
              <a:rPr lang="en-US" sz="3600" b="0" cap="none" dirty="0" smtClean="0"/>
              <a:t>t’s next?</a:t>
            </a:r>
            <a:endParaRPr lang="en-US" sz="3600" cap="none" dirty="0"/>
          </a:p>
        </p:txBody>
      </p:sp>
      <p:sp>
        <p:nvSpPr>
          <p:cNvPr id="6" name="Rectangle 5"/>
          <p:cNvSpPr/>
          <p:nvPr/>
        </p:nvSpPr>
        <p:spPr>
          <a:xfrm>
            <a:off x="722313" y="740929"/>
            <a:ext cx="6862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Is there actually a difference between donors and non-donors across these features?</a:t>
            </a:r>
          </a:p>
          <a:p>
            <a:pPr lvl="1"/>
            <a:r>
              <a:rPr lang="en-US" dirty="0" smtClean="0"/>
              <a:t>Descriptive statistics using </a:t>
            </a:r>
            <a:r>
              <a:rPr lang="en-US" dirty="0" err="1" smtClean="0"/>
              <a:t>pd.groupby</a:t>
            </a:r>
            <a:endParaRPr lang="en-US" dirty="0" smtClean="0"/>
          </a:p>
          <a:p>
            <a:pPr lvl="1"/>
            <a:r>
              <a:rPr lang="en-US" dirty="0" smtClean="0"/>
              <a:t>Corresponding box plots</a:t>
            </a:r>
          </a:p>
          <a:p>
            <a:r>
              <a:rPr lang="en-US" b="1" dirty="0" smtClean="0"/>
              <a:t>Initial models</a:t>
            </a:r>
          </a:p>
          <a:p>
            <a:pPr lvl="1"/>
            <a:r>
              <a:rPr lang="en-US" dirty="0" smtClean="0"/>
              <a:t>KNN – neighbors = 5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Cross-validation for KNN</a:t>
            </a:r>
          </a:p>
          <a:p>
            <a:r>
              <a:rPr lang="en-US" dirty="0" smtClean="0"/>
              <a:t>What other evaluation metrics would be informative?</a:t>
            </a:r>
          </a:p>
          <a:p>
            <a:r>
              <a:rPr lang="en-US" dirty="0" smtClean="0"/>
              <a:t>Can new features be introduced?</a:t>
            </a:r>
          </a:p>
        </p:txBody>
      </p:sp>
      <p:pic>
        <p:nvPicPr>
          <p:cNvPr id="7" name="Picture 6" descr="KNN Train_tr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3" y="1869158"/>
            <a:ext cx="5537200" cy="1358900"/>
          </a:xfrm>
          <a:prstGeom prst="rect">
            <a:avLst/>
          </a:prstGeom>
        </p:spPr>
      </p:pic>
      <p:pic>
        <p:nvPicPr>
          <p:cNvPr id="8" name="Picture 7" descr="LogReg Train_tr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2768"/>
            <a:ext cx="9144000" cy="18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7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147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Driven Data: Blood Donor Predictions</vt:lpstr>
      <vt:lpstr>2. What’s the data?</vt:lpstr>
      <vt:lpstr>3. What’s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Karchem</dc:creator>
  <cp:lastModifiedBy>Reuben Karchem</cp:lastModifiedBy>
  <cp:revision>15</cp:revision>
  <cp:lastPrinted>2015-11-03T04:34:20Z</cp:lastPrinted>
  <dcterms:created xsi:type="dcterms:W3CDTF">2015-11-03T02:47:07Z</dcterms:created>
  <dcterms:modified xsi:type="dcterms:W3CDTF">2015-11-03T04:34:22Z</dcterms:modified>
</cp:coreProperties>
</file>