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D93839-4063-4C81-85E6-BAB52A568E84}">
  <a:tblStyle styleId="{62D93839-4063-4C81-85E6-BAB52A568E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avenPr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avenPr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0a0b3808ff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0a0b3808ff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0a0b3808ff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0a0b3808ff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0a0b3808ff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0a0b3808ff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0baa240e07_0_0:notes"/>
          <p:cNvSpPr/>
          <p:nvPr>
            <p:ph idx="2" type="sldImg"/>
          </p:nvPr>
        </p:nvSpPr>
        <p:spPr>
          <a:xfrm>
            <a:off x="381281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0baa240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0a0b3808ff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0a0b3808ff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baa240e0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baa240e0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shashichander009/inshorts-news-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Abstractive Summarization of Text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5083950" y="3924925"/>
            <a:ext cx="3470700" cy="105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Project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Reuel Samuel Sam (2018103053)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Sayf Zakir Hussain (2018103059)</a:t>
            </a:r>
            <a:endParaRPr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/>
              <a:t>Karthik Srikanth (2018103035)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456650"/>
            <a:ext cx="7030500" cy="3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Automatic text summarization is the task of producing a concise and fluent summary while preserving key information content and overall meaning.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Text Summarization follows 2 methodologies: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Extractive Summarization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○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The important phrases and sentences are extracted as is from the text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●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Abstractive Summarization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1432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Char char="○"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New sentences are generated as the summary for this given text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</a:rPr>
              <a:t>This project attempts to provide text summarization for news headlines taken from the InShort dataset</a:t>
            </a:r>
            <a:endParaRPr sz="135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and Dataset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416475"/>
            <a:ext cx="7030500" cy="31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 main aim of this project is to provide Abstractive Text Summarization for news articles through the use of LSTM based Encoder and Decoder structure.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For training purposes, the InShorts News Article Dataset has been identified. Inshorts is a news service that provides short summaries of news from around the web. This dataset contains headlines and summary of news items along with its source.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Dataset Link: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https://www.kaggle.com/shashichander009/inshorts-news-data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Diagram</a:t>
            </a:r>
            <a:endParaRPr/>
          </a:p>
        </p:txBody>
      </p:sp>
      <p:pic>
        <p:nvPicPr>
          <p:cNvPr id="296" name="Google Shape;2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8839199" cy="323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8325"/>
            <a:ext cx="8839197" cy="3270866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17"/>
          <p:cNvSpPr txBox="1"/>
          <p:nvPr>
            <p:ph idx="4294967295" type="title"/>
          </p:nvPr>
        </p:nvSpPr>
        <p:spPr>
          <a:xfrm>
            <a:off x="237000" y="4461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Diagram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Bleu Score:</a:t>
            </a:r>
            <a:endParaRPr sz="1500"/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</a:rPr>
              <a:t>BLEU, or the Bilingual Evaluation Understudy, is a score for comparing a candidate translation of text to one or more reference translations.</a:t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432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Char char="○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</a:rPr>
              <a:t>Although developed for translation, it can be used to evaluate text generated for a suite of natural language processing tasks.</a:t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4325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Char char="○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</a:rPr>
              <a:t>Perfect BLEU Score = 1</a:t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-314325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1350"/>
              <a:buChar char="●"/>
            </a:pPr>
            <a:r>
              <a:rPr lang="en" sz="1350">
                <a:solidFill>
                  <a:srgbClr val="555555"/>
                </a:solidFill>
                <a:highlight>
                  <a:srgbClr val="FFFFFF"/>
                </a:highlight>
              </a:rPr>
              <a:t>This project achieved a BLEU Score of 0.6854</a:t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350">
              <a:solidFill>
                <a:srgbClr val="55555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graphicFrame>
        <p:nvGraphicFramePr>
          <p:cNvPr id="314" name="Google Shape;314;p19"/>
          <p:cNvGraphicFramePr/>
          <p:nvPr/>
        </p:nvGraphicFramePr>
        <p:xfrm>
          <a:off x="952500" y="147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{62D93839-4063-4C81-85E6-BAB52A568E84}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 Type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BLEU Score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Standard LSTM (Encoder-Decoder Structure)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0.56877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Standard LSTM 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(Encoder-Decoder Structure) </a:t>
                      </a: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with GLoVe Embedding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0.60166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Standard LSTM (Encoder-Decoder Structure) and Attention Layer with GLoVe Embedding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Nunito"/>
                          <a:ea typeface="Nunito"/>
                          <a:cs typeface="Nunito"/>
                          <a:sym typeface="Nunito"/>
                        </a:rPr>
                        <a:t>0.68542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