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5143500" type="screen16x9"/>
  <p:notesSz cx="6858000" cy="9144000"/>
  <p:embeddedFontLst>
    <p:embeddedFont>
      <p:font typeface="Maven Pro" charset="0"/>
      <p:regular r:id="rId9"/>
      <p:bold r:id="rId10"/>
    </p:embeddedFont>
    <p:embeddedFont>
      <p:font typeface="Nunito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2D93839-4063-4C81-85E6-BAB52A568E84}">
  <a:tblStyle styleId="{62D93839-4063-4C81-85E6-BAB52A568E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77" y="-12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a0b3808ff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a0b3808ff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a0b3808ff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a0b3808ff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baa240e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81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baa240e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a0b3808ff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a0b3808ff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baa240e0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baa240e07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ashichander009/inshorts-news-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Abstractive Summarization of Text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10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Project</a:t>
            </a:r>
            <a:endParaRPr/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Reuel Samuel Sam (2018103053)</a:t>
            </a:r>
            <a:endParaRPr/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Sayf Zakir Hussain (2018103059)</a:t>
            </a:r>
            <a:endParaRPr/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Karthik Srikanth (2018103035)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456650"/>
            <a:ext cx="7030500" cy="36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Automatic text summarization is the task of producing a concise and fluent summary while preserving key information content and overall meaning.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Text Summarization follows 2 methodologies: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Extractive Summarization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14400" lvl="1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Char char="○"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The important phrases and sentences are extracted as is from the text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Abstractive Summarization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14400" lvl="1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Char char="○"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New sentences are generated as the summary for this given text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This project attempts to provide text summarization for news headlines taken from the InShort dataset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and Dataset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416475"/>
            <a:ext cx="7030500" cy="31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The main aim of this project is to provide Abstractive Text Summarization for news articles through the use of LSTM based Encoder and Decoder structure.</a:t>
            </a:r>
            <a:endParaRPr sz="1500" dirty="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/>
              <a:t>For training purposes, the InShorts News Article Dataset has been identified. Inshorts is a news service that provides short summaries of news from around the web. This dataset contains headlines and summary of news items along with its source</a:t>
            </a:r>
            <a:r>
              <a:rPr lang="en" sz="1500" dirty="0" smtClean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" sz="1500" dirty="0" smtClean="0"/>
              <a:t>The dataset contains 55104 Training Examples with 5 Columns (Headline, Short, Source, Time, Published Date)</a:t>
            </a:r>
            <a:endParaRPr sz="1500" dirty="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/>
              <a:t>Dataset Link: </a:t>
            </a:r>
            <a:r>
              <a:rPr lang="en" sz="1500" u="sng" dirty="0">
                <a:solidFill>
                  <a:schemeClr val="hlink"/>
                </a:solidFill>
                <a:hlinkClick r:id="rId3"/>
              </a:rPr>
              <a:t>https://www.kaggle.com/shashichander009/inshorts-news-data</a:t>
            </a:r>
            <a:endParaRPr sz="1500" dirty="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dirty="0"/>
              <a:t> </a:t>
            </a:r>
            <a:endParaRPr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8325"/>
            <a:ext cx="8839197" cy="327086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7"/>
          <p:cNvSpPr txBox="1">
            <a:spLocks noGrp="1"/>
          </p:cNvSpPr>
          <p:nvPr>
            <p:ph type="title" idx="4294967295"/>
          </p:nvPr>
        </p:nvSpPr>
        <p:spPr>
          <a:xfrm>
            <a:off x="237000" y="4461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Diagram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Bleu Score:</a:t>
            </a:r>
            <a:endParaRPr sz="1500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</a:rPr>
              <a:t>BLEU, or the Bilingual Evaluation Understudy, is a score for comparing a candidate translation of text to one or more reference translations.</a:t>
            </a:r>
            <a:endParaRPr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914400" marR="0" lvl="1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50"/>
              <a:buChar char="○"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</a:rPr>
              <a:t>Although developed for translation, it can be used to evaluate text generated for a suite of natural language processing tasks.</a:t>
            </a:r>
            <a:endParaRPr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914400" marR="0" lvl="1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50"/>
              <a:buChar char="○"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</a:rPr>
              <a:t>Perfect BLEU Score = 1</a:t>
            </a:r>
            <a:endParaRPr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457200" marR="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50"/>
              <a:buChar char="●"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</a:rPr>
              <a:t>This project achieved a BLEU Score of 0.6854</a:t>
            </a:r>
            <a:endParaRPr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400"/>
              </a:spcBef>
              <a:spcAft>
                <a:spcPts val="1400"/>
              </a:spcAft>
              <a:buNone/>
            </a:pPr>
            <a:endParaRPr sz="135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graphicFrame>
        <p:nvGraphicFramePr>
          <p:cNvPr id="314" name="Google Shape;314;p19"/>
          <p:cNvGraphicFramePr/>
          <p:nvPr/>
        </p:nvGraphicFramePr>
        <p:xfrm>
          <a:off x="952500" y="1477125"/>
          <a:ext cx="7239000" cy="2438280"/>
        </p:xfrm>
        <a:graphic>
          <a:graphicData uri="http://schemas.openxmlformats.org/drawingml/2006/table">
            <a:tbl>
              <a:tblPr>
                <a:noFill/>
                <a:tableStyleId>{62D93839-4063-4C81-85E6-BAB52A568E84}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Model Type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BLEU Score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Standard LSTM (Encoder-Decoder Structure)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0.56877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Standard LSTM (Encoder-Decoder Structure) with GLoVe Embedding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0.60166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Standard LSTM (Encoder-Decoder Structure) and Attention Layer with GLoVe Embedding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0.68542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Office PowerPoint</Application>
  <PresentationFormat>On-screen Show (16:9)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Maven Pro</vt:lpstr>
      <vt:lpstr>Nunito</vt:lpstr>
      <vt:lpstr>Momentum</vt:lpstr>
      <vt:lpstr>Abstractive Summarization of Text</vt:lpstr>
      <vt:lpstr>Introduction</vt:lpstr>
      <vt:lpstr>Objective and Dataset</vt:lpstr>
      <vt:lpstr>Methodology Diagram</vt:lpstr>
      <vt:lpstr>Performance</vt:lpstr>
      <vt:lpstr>Performance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Abstractive Summarization of Text</dc:title>
  <cp:lastModifiedBy>Reuel Sam</cp:lastModifiedBy>
  <cp:revision>1</cp:revision>
  <dcterms:modified xsi:type="dcterms:W3CDTF">2022-01-05T03:44:01Z</dcterms:modified>
</cp:coreProperties>
</file>