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стислав Мартынюк" initials="ММ" lastIdx="2" clrIdx="0">
    <p:extLst>
      <p:ext uri="{19B8F6BF-5375-455C-9EA6-DF929625EA0E}">
        <p15:presenceInfo xmlns:p15="http://schemas.microsoft.com/office/powerpoint/2012/main" userId="S::mmartynuk@tvc.ru::44970d87-9ec0-41dd-b6e8-e171a22a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AF5"/>
    <a:srgbClr val="E8A2F4"/>
    <a:srgbClr val="8FC3DE"/>
    <a:srgbClr val="A44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/>
    <p:restoredTop sz="93919"/>
  </p:normalViewPr>
  <p:slideViewPr>
    <p:cSldViewPr snapToGrid="0" snapToObjects="1">
      <p:cViewPr varScale="1">
        <p:scale>
          <a:sx n="65" d="100"/>
          <a:sy n="6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F9BB-87A5-4B40-B5CE-AE4DE684E8BA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C050-DE69-084B-8690-5BC8D37EB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F4E-E5E2-CA4E-A170-0BB1B83A8381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0AC9-41A0-AF4A-B009-44981296D735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C1D-A957-8244-B1E8-44900D631399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4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1D66-365D-5243-8A1D-A6D4DA6E6091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95-EE54-C14B-AEAD-6562FA2DAA66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1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A0B7-27C1-8C4F-B8FC-CE52FDBC0123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5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352E-0B02-3949-9824-42D12E23EE95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6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30-7CE9-D545-9F0A-B8027B36066A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2D6-7D53-084D-9B4F-0E64E1C07239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8C2-8E93-2041-A35E-F5B138FF0280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658-2207-804C-9112-672067DC5650}" type="datetime1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6A0-E463-E24A-A6B9-66F0695663C2}" type="datetime1">
              <a:rPr lang="ru-RU" smtClean="0"/>
              <a:t>16.06.2020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4D7-BF6B-4446-8319-800AF4FD7086}" type="datetime1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3BD-C413-EA46-9B21-B509EE240E8B}" type="datetime1">
              <a:rPr lang="ru-RU" smtClean="0"/>
              <a:t>16.06.2020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3BF-EEA3-0C48-AB31-05ECC9BD25EF}" type="datetime1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54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41F-1871-634A-A3CF-64A13FCD317A}" type="datetime1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CA4-48C4-324A-B635-90E8C981B4C0}" type="datetime1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camunda.com/download/modeler/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xYtmJK6MQ" TargetMode="External"/><Relationship Id="rId2" Type="http://schemas.openxmlformats.org/officeDocument/2006/relationships/hyperlink" Target="https://github.com/mstislavm/camundaBat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unico.com/camunda-dlya-razrabotchika-chast-2.html" TargetMode="External"/><Relationship Id="rId5" Type="http://schemas.openxmlformats.org/officeDocument/2006/relationships/hyperlink" Target="https://www.reunico.com/camunda-bpm-dlya-razrabotchika.html" TargetMode="External"/><Relationship Id="rId4" Type="http://schemas.openxmlformats.org/officeDocument/2006/relationships/hyperlink" Target="https://www.youtube.com/watch?v=chp7bfr8u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7F07C77-9DF4-AA4D-A436-9E69EEFF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2" y="121315"/>
            <a:ext cx="4064000" cy="1676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7090C-B9C8-5645-AD9E-DA822D94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322" y="5105400"/>
            <a:ext cx="4090487" cy="140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46F2-7EB4-594E-8767-E1BFA5917E88}"/>
              </a:ext>
            </a:extLst>
          </p:cNvPr>
          <p:cNvSpPr txBox="1"/>
          <p:nvPr/>
        </p:nvSpPr>
        <p:spPr>
          <a:xfrm>
            <a:off x="310968" y="2810030"/>
            <a:ext cx="557847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Что взять с собой / подготовить: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Компьютер с правами администратора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JDK &gt; 8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Camunda Modeler </a:t>
            </a:r>
            <a:r>
              <a:rPr lang="ru-RU" dirty="0"/>
              <a:t>последней версии: </a:t>
            </a:r>
            <a:r>
              <a:rPr lang="en" dirty="0">
                <a:hlinkClick r:id="rId5"/>
              </a:rPr>
              <a:t>https://camunda.com/download/modeler/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IDE: </a:t>
            </a:r>
            <a:r>
              <a:rPr lang="en-US" dirty="0">
                <a:hlinkClick r:id="rId6"/>
              </a:rPr>
              <a:t>https://www.jetbrains.com/idea/download/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Пиво (или любой другой бодрящий напиток)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65052-8C0C-134C-863C-65782BAF79D4}"/>
              </a:ext>
            </a:extLst>
          </p:cNvPr>
          <p:cNvSpPr txBox="1"/>
          <p:nvPr/>
        </p:nvSpPr>
        <p:spPr>
          <a:xfrm>
            <a:off x="316247" y="1519929"/>
            <a:ext cx="482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Camunda Pub Starter Code Workshop</a:t>
            </a:r>
          </a:p>
          <a:p>
            <a:pPr algn="ctr"/>
            <a:r>
              <a:rPr lang="ru-RU" b="1" dirty="0"/>
              <a:t>16</a:t>
            </a:r>
            <a:r>
              <a:rPr lang="en-US" b="1" dirty="0"/>
              <a:t> </a:t>
            </a:r>
            <a:r>
              <a:rPr lang="ru-RU" b="1" dirty="0"/>
              <a:t>июня, 2020 1</a:t>
            </a:r>
            <a:r>
              <a:rPr lang="en-US" b="1" dirty="0"/>
              <a:t>4</a:t>
            </a:r>
            <a:r>
              <a:rPr lang="ru-RU" b="1" dirty="0"/>
              <a:t>:00 МСК</a:t>
            </a:r>
            <a:endParaRPr lang="ru-RU" dirty="0"/>
          </a:p>
          <a:p>
            <a:pPr algn="ctr"/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BDA1-5A60-5349-BA71-59B0AD79E4F6}"/>
              </a:ext>
            </a:extLst>
          </p:cNvPr>
          <p:cNvSpPr txBox="1"/>
          <p:nvPr/>
        </p:nvSpPr>
        <p:spPr>
          <a:xfrm>
            <a:off x="878427" y="5508453"/>
            <a:ext cx="1054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🍻</a:t>
            </a:r>
            <a:endParaRPr lang="ru-RU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5D4A5-C4EB-D540-AC96-0ADAD3B1E065}"/>
              </a:ext>
            </a:extLst>
          </p:cNvPr>
          <p:cNvSpPr txBox="1"/>
          <p:nvPr/>
        </p:nvSpPr>
        <p:spPr>
          <a:xfrm>
            <a:off x="2149041" y="56308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12BE1-006D-4F40-B98A-AA8F452D17E7}"/>
              </a:ext>
            </a:extLst>
          </p:cNvPr>
          <p:cNvSpPr txBox="1"/>
          <p:nvPr/>
        </p:nvSpPr>
        <p:spPr>
          <a:xfrm>
            <a:off x="7970299" y="731779"/>
            <a:ext cx="4085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Развитие проекта: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Сложные объекты в процессе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err="1">
                <a:solidFill>
                  <a:schemeClr val="bg1"/>
                </a:solidFill>
              </a:rPr>
              <a:t>Сериализация</a:t>
            </a:r>
            <a:r>
              <a:rPr lang="ru-RU" dirty="0">
                <a:solidFill>
                  <a:schemeClr val="bg1"/>
                </a:solidFill>
              </a:rPr>
              <a:t> / </a:t>
            </a:r>
            <a:r>
              <a:rPr lang="ru-RU" dirty="0" err="1">
                <a:solidFill>
                  <a:schemeClr val="bg1"/>
                </a:solidFill>
              </a:rPr>
              <a:t>десериализация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 Connector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Camunda Spin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/>
              <a:t>Материалы с прошлого занятия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4718-6A73-7045-AF0D-710FC7DF8AE4}"/>
              </a:ext>
            </a:extLst>
          </p:cNvPr>
          <p:cNvSpPr txBox="1"/>
          <p:nvPr/>
        </p:nvSpPr>
        <p:spPr>
          <a:xfrm>
            <a:off x="762000" y="1625600"/>
            <a:ext cx="73817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проект </a:t>
            </a:r>
            <a:r>
              <a:rPr lang="en-US" dirty="0"/>
              <a:t>GitHub:</a:t>
            </a:r>
          </a:p>
          <a:p>
            <a:r>
              <a:rPr lang="en" dirty="0">
                <a:hlinkClick r:id="rId2"/>
              </a:rPr>
              <a:t>https://github.com/mstislavm/camundaBattle</a:t>
            </a:r>
            <a:endParaRPr lang="ru-RU" dirty="0"/>
          </a:p>
          <a:p>
            <a:r>
              <a:rPr lang="en" dirty="0"/>
              <a:t> </a:t>
            </a:r>
            <a:r>
              <a:rPr lang="ru-RU" dirty="0"/>
              <a:t>Занятие 1: ветка </a:t>
            </a:r>
            <a:r>
              <a:rPr lang="en" dirty="0"/>
              <a:t>exercise_1</a:t>
            </a:r>
          </a:p>
          <a:p>
            <a:r>
              <a:rPr lang="en" dirty="0"/>
              <a:t> </a:t>
            </a:r>
            <a:r>
              <a:rPr lang="ru-RU" dirty="0"/>
              <a:t>Занятие </a:t>
            </a:r>
            <a:r>
              <a:rPr lang="en-US" dirty="0"/>
              <a:t>2</a:t>
            </a:r>
            <a:r>
              <a:rPr lang="ru-RU" dirty="0"/>
              <a:t>: ветка </a:t>
            </a:r>
            <a:r>
              <a:rPr lang="en"/>
              <a:t>exercise_2</a:t>
            </a:r>
            <a:endParaRPr lang="en" dirty="0"/>
          </a:p>
          <a:p>
            <a:endParaRPr lang="en" dirty="0"/>
          </a:p>
          <a:p>
            <a:r>
              <a:rPr lang="ru-RU" dirty="0"/>
              <a:t>Видео на </a:t>
            </a:r>
            <a:r>
              <a:rPr lang="en" dirty="0"/>
              <a:t>YouTube:</a:t>
            </a:r>
          </a:p>
          <a:p>
            <a:r>
              <a:rPr lang="en" dirty="0">
                <a:hlinkClick r:id="rId3"/>
              </a:rPr>
              <a:t>https://www.youtube.com/watch?v=BHxYtmJK6MQ</a:t>
            </a:r>
            <a:r>
              <a:rPr lang="en" dirty="0"/>
              <a:t> (</a:t>
            </a:r>
            <a:r>
              <a:rPr lang="ru-RU" dirty="0"/>
              <a:t>Занятие 1)</a:t>
            </a:r>
          </a:p>
          <a:p>
            <a:r>
              <a:rPr lang="en" dirty="0">
                <a:hlinkClick r:id="rId4"/>
              </a:rPr>
              <a:t>https://www.youtube.com/watch?v=chp7bfr8uIc</a:t>
            </a:r>
            <a:r>
              <a:rPr lang="en" dirty="0"/>
              <a:t> (</a:t>
            </a:r>
            <a:r>
              <a:rPr lang="ru-RU" dirty="0"/>
              <a:t>Занятие 2)</a:t>
            </a:r>
            <a:endParaRPr lang="en" dirty="0"/>
          </a:p>
          <a:p>
            <a:endParaRPr lang="en" dirty="0"/>
          </a:p>
          <a:p>
            <a:r>
              <a:rPr lang="ru-RU" dirty="0"/>
              <a:t>Статья в блоге:</a:t>
            </a:r>
          </a:p>
          <a:p>
            <a:r>
              <a:rPr lang="en" dirty="0">
                <a:hlinkClick r:id="rId5"/>
              </a:rPr>
              <a:t>https://www.reunico.com/camunda-bpm-dlya-razrabotchika.html</a:t>
            </a:r>
            <a:endParaRPr lang="ru-RU" dirty="0"/>
          </a:p>
          <a:p>
            <a:r>
              <a:rPr lang="en" dirty="0">
                <a:hlinkClick r:id="rId6"/>
              </a:rPr>
              <a:t>https://www.reunico.com/camunda-dlya-razrabotchika-chast-2.html</a:t>
            </a:r>
            <a:endParaRPr lang="ru-RU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14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60E324-D267-D044-B94F-316D7F90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25" y="1835338"/>
            <a:ext cx="6578600" cy="48133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B9D5A5-F64E-6E4A-9142-A692C4BA3E64}"/>
              </a:ext>
            </a:extLst>
          </p:cNvPr>
          <p:cNvSpPr/>
          <p:nvPr/>
        </p:nvSpPr>
        <p:spPr>
          <a:xfrm>
            <a:off x="855728" y="359205"/>
            <a:ext cx="5240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u="sng" dirty="0">
                <a:solidFill>
                  <a:schemeClr val="accent2">
                    <a:lumMod val="50000"/>
                  </a:schemeClr>
                </a:solidFill>
              </a:rPr>
              <a:t>Развитие проекта:</a:t>
            </a:r>
          </a:p>
          <a:p>
            <a:pPr marL="342900" indent="-342900">
              <a:buFont typeface="Wingdings" pitchFamily="2" charset="2"/>
              <a:buChar char="§"/>
            </a:pP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Сложные объекты в процессе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2400" dirty="0" err="1">
                <a:solidFill>
                  <a:schemeClr val="accent2">
                    <a:lumMod val="50000"/>
                  </a:schemeClr>
                </a:solidFill>
              </a:rPr>
              <a:t>Сериализация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ru-RU" sz="2400" dirty="0" err="1">
                <a:solidFill>
                  <a:schemeClr val="accent2">
                    <a:lumMod val="50000"/>
                  </a:schemeClr>
                </a:solidFill>
              </a:rPr>
              <a:t>десериализация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HTTP Connector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Camunda Spin</a:t>
            </a:r>
          </a:p>
        </p:txBody>
      </p:sp>
    </p:spTree>
    <p:extLst>
      <p:ext uri="{BB962C8B-B14F-4D97-AF65-F5344CB8AC3E}">
        <p14:creationId xmlns:p14="http://schemas.microsoft.com/office/powerpoint/2010/main" val="41520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0724F-83D3-9A49-A2C6-02E1461E638B}"/>
              </a:ext>
            </a:extLst>
          </p:cNvPr>
          <p:cNvSpPr txBox="1"/>
          <p:nvPr/>
        </p:nvSpPr>
        <p:spPr>
          <a:xfrm>
            <a:off x="811369" y="1584101"/>
            <a:ext cx="797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Взаимодействие с </a:t>
            </a:r>
            <a:r>
              <a:rPr lang="en-US" dirty="0"/>
              <a:t>HTTP/REST </a:t>
            </a:r>
            <a:r>
              <a:rPr lang="ru-RU" dirty="0"/>
              <a:t>сервисом – </a:t>
            </a:r>
            <a:r>
              <a:rPr lang="en-US" dirty="0"/>
              <a:t>HTTP connector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err="1"/>
              <a:t>Сериализация</a:t>
            </a:r>
            <a:r>
              <a:rPr lang="ru-RU" dirty="0"/>
              <a:t>, </a:t>
            </a:r>
            <a:r>
              <a:rPr lang="ru-RU" dirty="0" err="1"/>
              <a:t>десериализация</a:t>
            </a:r>
            <a:r>
              <a:rPr lang="ru-RU" dirty="0"/>
              <a:t>, </a:t>
            </a:r>
            <a:r>
              <a:rPr lang="ru-RU" dirty="0" err="1"/>
              <a:t>маппинг</a:t>
            </a:r>
            <a:r>
              <a:rPr lang="ru-RU" dirty="0"/>
              <a:t> </a:t>
            </a:r>
            <a:r>
              <a:rPr lang="en-US" dirty="0"/>
              <a:t>POJO – Camunda Spin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328A7-1196-574F-97A9-43BA708EB681}"/>
              </a:ext>
            </a:extLst>
          </p:cNvPr>
          <p:cNvSpPr txBox="1"/>
          <p:nvPr/>
        </p:nvSpPr>
        <p:spPr>
          <a:xfrm>
            <a:off x="811369" y="249373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Зависимости:</a:t>
            </a:r>
          </a:p>
          <a:p>
            <a:endParaRPr lang="ru-RU" dirty="0"/>
          </a:p>
          <a:p>
            <a:r>
              <a:rPr lang="ru-RU" dirty="0"/>
              <a:t>Коннектор: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camunda</a:t>
            </a:r>
            <a:r>
              <a:rPr lang="en" dirty="0"/>
              <a:t>-connect-core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camunda</a:t>
            </a:r>
            <a:r>
              <a:rPr lang="en" dirty="0"/>
              <a:t>-connect-connectors-all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en-US" dirty="0"/>
              <a:t>Spin:</a:t>
            </a:r>
          </a:p>
          <a:p>
            <a:endParaRPr lang="en-US" dirty="0"/>
          </a:p>
          <a:p>
            <a:r>
              <a:rPr lang="en" dirty="0" err="1"/>
              <a:t>camunda</a:t>
            </a:r>
            <a:r>
              <a:rPr lang="en" dirty="0"/>
              <a:t>-spin-core</a:t>
            </a:r>
          </a:p>
          <a:p>
            <a:r>
              <a:rPr lang="en" dirty="0" err="1"/>
              <a:t>camunda</a:t>
            </a:r>
            <a:r>
              <a:rPr lang="en" dirty="0"/>
              <a:t>-engine-plugin-spin – </a:t>
            </a:r>
            <a:r>
              <a:rPr lang="ru-RU" dirty="0"/>
              <a:t>плагин для </a:t>
            </a:r>
            <a:r>
              <a:rPr lang="ru-RU" dirty="0" err="1"/>
              <a:t>маппинга</a:t>
            </a:r>
            <a:r>
              <a:rPr lang="ru-RU" dirty="0"/>
              <a:t> </a:t>
            </a:r>
            <a:r>
              <a:rPr lang="en-US" dirty="0"/>
              <a:t>POJO &lt;&gt; JSON</a:t>
            </a:r>
            <a:endParaRPr lang="en" dirty="0"/>
          </a:p>
          <a:p>
            <a:r>
              <a:rPr lang="en" dirty="0" err="1"/>
              <a:t>camunda</a:t>
            </a:r>
            <a:r>
              <a:rPr lang="en" dirty="0"/>
              <a:t>-spin-</a:t>
            </a:r>
            <a:r>
              <a:rPr lang="en" dirty="0" err="1"/>
              <a:t>dataformat</a:t>
            </a:r>
            <a:r>
              <a:rPr lang="en" dirty="0"/>
              <a:t>-json-</a:t>
            </a:r>
            <a:r>
              <a:rPr lang="en" dirty="0" err="1"/>
              <a:t>jackson</a:t>
            </a:r>
            <a:r>
              <a:rPr lang="en" dirty="0"/>
              <a:t> </a:t>
            </a:r>
          </a:p>
          <a:p>
            <a:r>
              <a:rPr lang="ru-RU" dirty="0"/>
              <a:t>ИЛИ</a:t>
            </a:r>
          </a:p>
          <a:p>
            <a:r>
              <a:rPr lang="en" dirty="0" err="1"/>
              <a:t>camunda</a:t>
            </a:r>
            <a:r>
              <a:rPr lang="en" dirty="0"/>
              <a:t>-spin-</a:t>
            </a:r>
            <a:r>
              <a:rPr lang="en" dirty="0" err="1"/>
              <a:t>dataformat</a:t>
            </a:r>
            <a:r>
              <a:rPr lang="en" dirty="0"/>
              <a:t>-all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8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TODO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7655-A3DB-774A-A065-96A959757377}"/>
              </a:ext>
            </a:extLst>
          </p:cNvPr>
          <p:cNvSpPr txBox="1"/>
          <p:nvPr/>
        </p:nvSpPr>
        <p:spPr>
          <a:xfrm>
            <a:off x="785611" y="1944710"/>
            <a:ext cx="5439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Подключить зависимости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Создать </a:t>
            </a:r>
            <a:r>
              <a:rPr lang="en-US" dirty="0"/>
              <a:t>domain-</a:t>
            </a:r>
            <a:r>
              <a:rPr lang="ru-RU" dirty="0"/>
              <a:t>класс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Реализовать взаимодействие с </a:t>
            </a:r>
            <a:r>
              <a:rPr lang="en-US" dirty="0"/>
              <a:t>REST-</a:t>
            </a:r>
            <a:r>
              <a:rPr lang="ru-RU" dirty="0"/>
              <a:t>сервисом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Выполнить </a:t>
            </a:r>
            <a:r>
              <a:rPr lang="ru-RU" dirty="0" err="1"/>
              <a:t>сериализацию</a:t>
            </a:r>
            <a:r>
              <a:rPr lang="ru-RU" dirty="0"/>
              <a:t>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8118261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247</Words>
  <Application>Microsoft Macintosh PowerPoint</Application>
  <PresentationFormat>Широкоэкранный</PresentationFormat>
  <Paragraphs>58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Материалы с прошлого занятия</vt:lpstr>
      <vt:lpstr>Презентация PowerPoint</vt:lpstr>
      <vt:lpstr>Функции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архитектура Дирекции безопасности  КЦ X5 Retail Group</dc:title>
  <dc:creator>Мстислав Мартынюк</dc:creator>
  <cp:lastModifiedBy>Мстислав Мартынюк</cp:lastModifiedBy>
  <cp:revision>46</cp:revision>
  <dcterms:created xsi:type="dcterms:W3CDTF">2020-02-19T06:28:30Z</dcterms:created>
  <dcterms:modified xsi:type="dcterms:W3CDTF">2020-06-17T06:16:36Z</dcterms:modified>
</cp:coreProperties>
</file>