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стислав Мартынюк" initials="ММ" lastIdx="2" clrIdx="0">
    <p:extLst>
      <p:ext uri="{19B8F6BF-5375-455C-9EA6-DF929625EA0E}">
        <p15:presenceInfo xmlns:p15="http://schemas.microsoft.com/office/powerpoint/2012/main" userId="S::mmartynuk@tvc.ru::44970d87-9ec0-41dd-b6e8-e171a22a8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AF5"/>
    <a:srgbClr val="E8A2F4"/>
    <a:srgbClr val="8FC3DE"/>
    <a:srgbClr val="A44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F9BB-87A5-4B40-B5CE-AE4DE684E8BA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C050-DE69-084B-8690-5BC8D37EB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F4E-E5E2-CA4E-A170-0BB1B83A8381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0AC9-41A0-AF4A-B009-44981296D735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C1D-A957-8244-B1E8-44900D631399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49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1D66-365D-5243-8A1D-A6D4DA6E6091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4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95-EE54-C14B-AEAD-6562FA2DAA66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1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A0B7-27C1-8C4F-B8FC-CE52FDBC0123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25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352E-0B02-3949-9824-42D12E23EE95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6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30-7CE9-D545-9F0A-B8027B36066A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2D6-7D53-084D-9B4F-0E64E1C07239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8C2-8E93-2041-A35E-F5B138FF0280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658-2207-804C-9112-672067DC5650}" type="datetime1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80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6A0-E463-E24A-A6B9-66F0695663C2}" type="datetime1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8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4D7-BF6B-4446-8319-800AF4FD7086}" type="datetime1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3BD-C413-EA46-9B21-B509EE240E8B}" type="datetime1">
              <a:rPr lang="ru-RU" smtClean="0"/>
              <a:t>22.05.2020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3BF-EEA3-0C48-AB31-05ECC9BD25EF}" type="datetime1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54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41F-1871-634A-A3CF-64A13FCD317A}" type="datetime1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ACA4-48C4-324A-B635-90E8C981B4C0}" type="datetime1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eet.google.com/rkx-ocjw-tjr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hyperlink" Target="https://camunda.com/download/modeler/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camu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amunda.org/manual/latest/user-guide/spring-boot-integration/configuration/#camunda-engine-properties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7F07C77-9DF4-AA4D-A436-9E69EEFF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2" y="121315"/>
            <a:ext cx="4064000" cy="1676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E7090C-B9C8-5645-AD9E-DA822D94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2322" y="5105400"/>
            <a:ext cx="4090487" cy="140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46F2-7EB4-594E-8767-E1BFA5917E88}"/>
              </a:ext>
            </a:extLst>
          </p:cNvPr>
          <p:cNvSpPr txBox="1"/>
          <p:nvPr/>
        </p:nvSpPr>
        <p:spPr>
          <a:xfrm>
            <a:off x="310968" y="2810030"/>
            <a:ext cx="557847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Что взять с собой / подготовить: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Компьютер с правами администратора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JDK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Camunda Modeler </a:t>
            </a:r>
            <a:r>
              <a:rPr lang="ru-RU" dirty="0"/>
              <a:t>последней версии: </a:t>
            </a:r>
            <a:r>
              <a:rPr lang="en" dirty="0">
                <a:hlinkClick r:id="rId5"/>
              </a:rPr>
              <a:t>https://camunda.com/download/modeler/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IDE: </a:t>
            </a:r>
            <a:r>
              <a:rPr lang="en-US" dirty="0">
                <a:hlinkClick r:id="rId6"/>
              </a:rPr>
              <a:t>https://www.jetbrains.com/idea/download/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Пиво (или любой другой бодрящий напиток)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65052-8C0C-134C-863C-65782BAF79D4}"/>
              </a:ext>
            </a:extLst>
          </p:cNvPr>
          <p:cNvSpPr txBox="1"/>
          <p:nvPr/>
        </p:nvSpPr>
        <p:spPr>
          <a:xfrm>
            <a:off x="316247" y="1519929"/>
            <a:ext cx="48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Camunda Pub Starter Code Workshop</a:t>
            </a:r>
          </a:p>
          <a:p>
            <a:pPr algn="ctr"/>
            <a:r>
              <a:rPr lang="en-US" b="1" dirty="0"/>
              <a:t>22 </a:t>
            </a:r>
            <a:r>
              <a:rPr lang="ru-RU" b="1" dirty="0"/>
              <a:t>мая, 2020 13:00 МСК</a:t>
            </a:r>
          </a:p>
          <a:p>
            <a:pPr algn="ctr"/>
            <a:r>
              <a:rPr lang="en" dirty="0">
                <a:hlinkClick r:id="rId7"/>
              </a:rPr>
              <a:t>https://meet.google.com/rkx-ocjw-tjr</a:t>
            </a:r>
            <a:endParaRPr lang="ru-RU" dirty="0"/>
          </a:p>
          <a:p>
            <a:pPr algn="ctr"/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BDA1-5A60-5349-BA71-59B0AD79E4F6}"/>
              </a:ext>
            </a:extLst>
          </p:cNvPr>
          <p:cNvSpPr txBox="1"/>
          <p:nvPr/>
        </p:nvSpPr>
        <p:spPr>
          <a:xfrm>
            <a:off x="878427" y="5508453"/>
            <a:ext cx="1054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🍻</a:t>
            </a:r>
            <a:endParaRPr lang="ru-RU" sz="7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4BDC9-AC29-454E-A04D-734A727B3C85}"/>
              </a:ext>
            </a:extLst>
          </p:cNvPr>
          <p:cNvSpPr txBox="1"/>
          <p:nvPr/>
        </p:nvSpPr>
        <p:spPr>
          <a:xfrm>
            <a:off x="4967639" y="3068939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👩🏻‍💻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5D4A5-C4EB-D540-AC96-0ADAD3B1E065}"/>
              </a:ext>
            </a:extLst>
          </p:cNvPr>
          <p:cNvSpPr txBox="1"/>
          <p:nvPr/>
        </p:nvSpPr>
        <p:spPr>
          <a:xfrm>
            <a:off x="2149041" y="563081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12BE1-006D-4F40-B98A-AA8F452D17E7}"/>
              </a:ext>
            </a:extLst>
          </p:cNvPr>
          <p:cNvSpPr txBox="1"/>
          <p:nvPr/>
        </p:nvSpPr>
        <p:spPr>
          <a:xfrm>
            <a:off x="7970299" y="731779"/>
            <a:ext cx="4085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будем делать: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Настраивать проект </a:t>
            </a:r>
            <a:r>
              <a:rPr lang="en-US" dirty="0">
                <a:solidFill>
                  <a:schemeClr val="bg1"/>
                </a:solidFill>
              </a:rPr>
              <a:t>Camunda </a:t>
            </a:r>
            <a:r>
              <a:rPr lang="ru-RU" dirty="0">
                <a:solidFill>
                  <a:schemeClr val="bg1"/>
                </a:solidFill>
              </a:rPr>
              <a:t>при помощи </a:t>
            </a:r>
            <a:r>
              <a:rPr lang="en-US" dirty="0">
                <a:solidFill>
                  <a:schemeClr val="bg1"/>
                </a:solidFill>
              </a:rPr>
              <a:t>Spring Boot Starter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Создавать и разворачивать процесс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Создавать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ru-RU" dirty="0">
                <a:solidFill>
                  <a:schemeClr val="bg1"/>
                </a:solidFill>
              </a:rPr>
              <a:t>код и связывать его с </a:t>
            </a:r>
            <a:r>
              <a:rPr lang="en-US" dirty="0">
                <a:solidFill>
                  <a:schemeClr val="bg1"/>
                </a:solidFill>
              </a:rPr>
              <a:t>Camunda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Работать с данными в процессе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Обрабатывать события </a:t>
            </a:r>
            <a:r>
              <a:rPr lang="en-US" dirty="0">
                <a:solidFill>
                  <a:schemeClr val="bg1"/>
                </a:solidFill>
              </a:rPr>
              <a:t>BPMN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" dirty="0"/>
              <a:t>Camunda BPM </a:t>
            </a:r>
            <a:r>
              <a:rPr lang="en" dirty="0" err="1"/>
              <a:t>Initializr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A0B86-E48B-1A42-8A0A-E67ADC79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1"/>
            <a:ext cx="3234266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https://start.camunda.com</a:t>
            </a: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F401C4-BE71-2249-8773-8BA19852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16127"/>
            <a:ext cx="5271342" cy="47296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55811D-8B32-6045-9963-28D48571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26" y="1320800"/>
            <a:ext cx="4343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" dirty="0"/>
              <a:t>Camunda Web Applications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D85191-E655-C44F-8FF3-383BD0982607}"/>
              </a:ext>
            </a:extLst>
          </p:cNvPr>
          <p:cNvSpPr/>
          <p:nvPr/>
        </p:nvSpPr>
        <p:spPr>
          <a:xfrm>
            <a:off x="677334" y="1980027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hlinkClick r:id="rId2"/>
              </a:rPr>
              <a:t>http://localhost:8080/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3584F-19D2-C841-A0AF-9885059D4856}"/>
              </a:ext>
            </a:extLst>
          </p:cNvPr>
          <p:cNvSpPr txBox="1"/>
          <p:nvPr/>
        </p:nvSpPr>
        <p:spPr>
          <a:xfrm>
            <a:off x="677334" y="2469493"/>
            <a:ext cx="257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Login: demo</a:t>
            </a:r>
          </a:p>
          <a:p>
            <a:r>
              <a:rPr lang="en-US" dirty="0"/>
              <a:t>Password: demo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0FA5E-0080-A641-A307-DA74328F467E}"/>
              </a:ext>
            </a:extLst>
          </p:cNvPr>
          <p:cNvSpPr txBox="1"/>
          <p:nvPr/>
        </p:nvSpPr>
        <p:spPr>
          <a:xfrm>
            <a:off x="677334" y="3294993"/>
            <a:ext cx="458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/>
              <a:t>process.bpmn</a:t>
            </a: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/>
              <a:t>application.yaml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18397-9A02-384A-A096-151F3333A680}"/>
              </a:ext>
            </a:extLst>
          </p:cNvPr>
          <p:cNvSpPr txBox="1"/>
          <p:nvPr/>
        </p:nvSpPr>
        <p:spPr>
          <a:xfrm>
            <a:off x="677334" y="5136378"/>
            <a:ext cx="769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hlinkClick r:id="rId3"/>
              </a:rPr>
              <a:t>https://docs.camunda.org/manual/latest/user-guide/spring-boot-integration/configuration/#camunda-engine-properties</a:t>
            </a:r>
            <a:endParaRPr lang="e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749FC-853F-534C-88EE-C2CE5883358D}"/>
              </a:ext>
            </a:extLst>
          </p:cNvPr>
          <p:cNvSpPr txBox="1"/>
          <p:nvPr/>
        </p:nvSpPr>
        <p:spPr>
          <a:xfrm>
            <a:off x="677334" y="6006662"/>
            <a:ext cx="59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Camunda </a:t>
            </a:r>
            <a:r>
              <a:rPr lang="ru-RU" dirty="0"/>
              <a:t>запущена!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1B2F4-67B0-474F-AC15-B9B53A789CC9}"/>
              </a:ext>
            </a:extLst>
          </p:cNvPr>
          <p:cNvSpPr txBox="1"/>
          <p:nvPr/>
        </p:nvSpPr>
        <p:spPr>
          <a:xfrm>
            <a:off x="677334" y="4674491"/>
            <a:ext cx="59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Описание </a:t>
            </a:r>
            <a:r>
              <a:rPr lang="en-US" u="sng" dirty="0"/>
              <a:t>properties:</a:t>
            </a:r>
            <a:endParaRPr lang="ru-RU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41991-CF08-8047-8E4B-50E6860CC60D}"/>
              </a:ext>
            </a:extLst>
          </p:cNvPr>
          <p:cNvSpPr txBox="1"/>
          <p:nvPr/>
        </p:nvSpPr>
        <p:spPr>
          <a:xfrm>
            <a:off x="677334" y="1339178"/>
            <a:ext cx="769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src</a:t>
            </a:r>
            <a:r>
              <a:rPr lang="en-US" b="1" u="sng" dirty="0"/>
              <a:t>/main/java/*</a:t>
            </a:r>
            <a:r>
              <a:rPr lang="en-US" b="1" u="sng" dirty="0" err="1"/>
              <a:t>package_name</a:t>
            </a:r>
            <a:r>
              <a:rPr lang="en-US" b="1" u="sng" dirty="0"/>
              <a:t>*/</a:t>
            </a:r>
            <a:r>
              <a:rPr lang="en-US" b="1" u="sng" dirty="0" err="1"/>
              <a:t>Application.java</a:t>
            </a:r>
            <a:r>
              <a:rPr lang="en-US" b="1" u="sng" dirty="0"/>
              <a:t> &gt; Run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9414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F6E29-FA2A-964B-AA1B-205724E4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0" y="1620892"/>
            <a:ext cx="8780113" cy="36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/>
              <a:t>Печенеги </a:t>
            </a:r>
            <a:r>
              <a:rPr lang="en" dirty="0"/>
              <a:t>vs </a:t>
            </a:r>
            <a:r>
              <a:rPr lang="ru-RU" dirty="0"/>
              <a:t>Половцы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C692B6-AF3C-0848-A8D1-56B7F035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40705"/>
            <a:ext cx="7353300" cy="2349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46C52-83D2-5849-BD81-26589F76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4" y="1320800"/>
            <a:ext cx="5504956" cy="27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348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186</Words>
  <Application>Microsoft Macintosh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Camunda BPM Initializr</vt:lpstr>
      <vt:lpstr>Camunda Web Applications</vt:lpstr>
      <vt:lpstr>Презентация PowerPoint</vt:lpstr>
      <vt:lpstr>Печенеги vs Половцы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архитектура Дирекции безопасности  КЦ X5 Retail Group</dc:title>
  <dc:creator>Мстислав Мартынюк</dc:creator>
  <cp:lastModifiedBy>Мстислав Мартынюк</cp:lastModifiedBy>
  <cp:revision>32</cp:revision>
  <dcterms:created xsi:type="dcterms:W3CDTF">2020-02-19T06:28:30Z</dcterms:created>
  <dcterms:modified xsi:type="dcterms:W3CDTF">2020-05-22T14:21:05Z</dcterms:modified>
</cp:coreProperties>
</file>