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стислав Мартынюк" initials="ММ" lastIdx="2" clrIdx="0">
    <p:extLst>
      <p:ext uri="{19B8F6BF-5375-455C-9EA6-DF929625EA0E}">
        <p15:presenceInfo xmlns:p15="http://schemas.microsoft.com/office/powerpoint/2012/main" userId="S::mmartynuk@tvc.ru::44970d87-9ec0-41dd-b6e8-e171a22a8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AF5"/>
    <a:srgbClr val="E8A2F4"/>
    <a:srgbClr val="8FC3DE"/>
    <a:srgbClr val="A44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5"/>
    <p:restoredTop sz="94679"/>
  </p:normalViewPr>
  <p:slideViewPr>
    <p:cSldViewPr snapToGrid="0" snapToObjects="1">
      <p:cViewPr varScale="1">
        <p:scale>
          <a:sx n="100" d="100"/>
          <a:sy n="100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BF9BB-87A5-4B40-B5CE-AE4DE684E8BA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3C050-DE69-084B-8690-5BC8D37EB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CF4E-E5E2-CA4E-A170-0BB1B83A8381}" type="datetime1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4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0AC9-41A0-AF4A-B009-44981296D735}" type="datetime1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04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3C1D-A957-8244-B1E8-44900D631399}" type="datetime1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495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1D66-365D-5243-8A1D-A6D4DA6E6091}" type="datetime1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4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C695-EE54-C14B-AEAD-6562FA2DAA66}" type="datetime1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16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A0B7-27C1-8C4F-B8FC-CE52FDBC0123}" type="datetime1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25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352E-0B02-3949-9824-42D12E23EE95}" type="datetime1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369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30-7CE9-D545-9F0A-B8027B36066A}" type="datetime1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2D6-7D53-084D-9B4F-0E64E1C07239}" type="datetime1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22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8C2-8E93-2041-A35E-F5B138FF0280}" type="datetime1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3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658-2207-804C-9112-672067DC5650}" type="datetime1">
              <a:rPr lang="ru-RU" smtClean="0"/>
              <a:t>01.06.2020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480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6A0-E463-E24A-A6B9-66F0695663C2}" type="datetime1">
              <a:rPr lang="ru-RU" smtClean="0"/>
              <a:t>01.06.2020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8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54D7-BF6B-4446-8319-800AF4FD7086}" type="datetime1">
              <a:rPr lang="ru-RU" smtClean="0"/>
              <a:t>01.06.2020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58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3BD-C413-EA46-9B21-B509EE240E8B}" type="datetime1">
              <a:rPr lang="ru-RU" smtClean="0"/>
              <a:t>01.06.2020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71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3BF-EEA3-0C48-AB31-05ECC9BD25EF}" type="datetime1">
              <a:rPr lang="ru-RU" smtClean="0"/>
              <a:t>01.06.2020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954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41F-1871-634A-A3CF-64A13FCD317A}" type="datetime1">
              <a:rPr lang="ru-RU" smtClean="0"/>
              <a:t>01.06.2020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06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ACA4-48C4-324A-B635-90E8C981B4C0}" type="datetime1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00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meet.google.com/rkx-ocjw-tjr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etbrains.com/idea/download/" TargetMode="External"/><Relationship Id="rId5" Type="http://schemas.openxmlformats.org/officeDocument/2006/relationships/hyperlink" Target="https://camunda.com/download/modeler/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xYtmJK6MQ" TargetMode="External"/><Relationship Id="rId2" Type="http://schemas.openxmlformats.org/officeDocument/2006/relationships/hyperlink" Target="https://github.com/mstislavm/camundaBatt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unico.com/camunda-bpm-dlya-razrabotchika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7F07C77-9DF4-AA4D-A436-9E69EEFF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2" y="121315"/>
            <a:ext cx="4064000" cy="1676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E7090C-B9C8-5645-AD9E-DA822D944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2322" y="5105400"/>
            <a:ext cx="4090487" cy="1400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A946F2-7EB4-594E-8767-E1BFA5917E88}"/>
              </a:ext>
            </a:extLst>
          </p:cNvPr>
          <p:cNvSpPr txBox="1"/>
          <p:nvPr/>
        </p:nvSpPr>
        <p:spPr>
          <a:xfrm>
            <a:off x="310968" y="2810030"/>
            <a:ext cx="5578474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Что взять с собой / подготовить:</a:t>
            </a:r>
          </a:p>
          <a:p>
            <a:endParaRPr lang="ru-RU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Компьютер с правами администратора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Java JDK &gt; 8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Camunda Modeler </a:t>
            </a:r>
            <a:r>
              <a:rPr lang="ru-RU" dirty="0"/>
              <a:t>последней версии: </a:t>
            </a:r>
            <a:r>
              <a:rPr lang="en" dirty="0">
                <a:hlinkClick r:id="rId5"/>
              </a:rPr>
              <a:t>https://camunda.com/download/modeler/</a:t>
            </a:r>
            <a:endParaRPr lang="ru-RU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Java IDE: </a:t>
            </a:r>
            <a:r>
              <a:rPr lang="en-US" dirty="0">
                <a:hlinkClick r:id="rId6"/>
              </a:rPr>
              <a:t>https://www.jetbrains.com/idea/download/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Пиво (или любой другой бодрящий напиток)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65052-8C0C-134C-863C-65782BAF79D4}"/>
              </a:ext>
            </a:extLst>
          </p:cNvPr>
          <p:cNvSpPr txBox="1"/>
          <p:nvPr/>
        </p:nvSpPr>
        <p:spPr>
          <a:xfrm>
            <a:off x="316247" y="1519929"/>
            <a:ext cx="48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Camunda Pub Starter Code Workshop</a:t>
            </a:r>
          </a:p>
          <a:p>
            <a:pPr algn="ctr"/>
            <a:r>
              <a:rPr lang="en-US" b="1" dirty="0"/>
              <a:t>29 </a:t>
            </a:r>
            <a:r>
              <a:rPr lang="ru-RU" b="1" dirty="0"/>
              <a:t>мая, 2020 1</a:t>
            </a:r>
            <a:r>
              <a:rPr lang="en-US" b="1" dirty="0"/>
              <a:t>4</a:t>
            </a:r>
            <a:r>
              <a:rPr lang="ru-RU" b="1" dirty="0"/>
              <a:t>:00 МСК</a:t>
            </a:r>
          </a:p>
          <a:p>
            <a:pPr algn="ctr"/>
            <a:r>
              <a:rPr lang="en" dirty="0">
                <a:hlinkClick r:id="rId7"/>
              </a:rPr>
              <a:t>https://meet.google.com/rkx-ocjw-tjr</a:t>
            </a:r>
            <a:endParaRPr lang="ru-RU" dirty="0"/>
          </a:p>
          <a:p>
            <a:pPr algn="ctr"/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BDA1-5A60-5349-BA71-59B0AD79E4F6}"/>
              </a:ext>
            </a:extLst>
          </p:cNvPr>
          <p:cNvSpPr txBox="1"/>
          <p:nvPr/>
        </p:nvSpPr>
        <p:spPr>
          <a:xfrm>
            <a:off x="878427" y="5508453"/>
            <a:ext cx="10541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/>
              <a:t>🍻</a:t>
            </a:r>
            <a:endParaRPr lang="ru-RU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5D4A5-C4EB-D540-AC96-0ADAD3B1E065}"/>
              </a:ext>
            </a:extLst>
          </p:cNvPr>
          <p:cNvSpPr txBox="1"/>
          <p:nvPr/>
        </p:nvSpPr>
        <p:spPr>
          <a:xfrm>
            <a:off x="2149041" y="563081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12BE1-006D-4F40-B98A-AA8F452D17E7}"/>
              </a:ext>
            </a:extLst>
          </p:cNvPr>
          <p:cNvSpPr txBox="1"/>
          <p:nvPr/>
        </p:nvSpPr>
        <p:spPr>
          <a:xfrm>
            <a:off x="7970299" y="731779"/>
            <a:ext cx="4085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Развитие проекта: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Коллекции в процессах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Использование </a:t>
            </a:r>
            <a:r>
              <a:rPr lang="en-US" dirty="0">
                <a:solidFill>
                  <a:schemeClr val="bg1"/>
                </a:solidFill>
              </a:rPr>
              <a:t>properties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Multiple parallel task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Асинхронность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Подпроцессы </a:t>
            </a:r>
            <a:r>
              <a:rPr lang="en-US" dirty="0">
                <a:solidFill>
                  <a:schemeClr val="bg1"/>
                </a:solidFill>
              </a:rPr>
              <a:t>(subprocess) </a:t>
            </a:r>
            <a:r>
              <a:rPr lang="ru-RU" dirty="0">
                <a:solidFill>
                  <a:schemeClr val="bg1"/>
                </a:solidFill>
              </a:rPr>
              <a:t>/ подпроцессы, основанные на событии</a:t>
            </a:r>
            <a:r>
              <a:rPr lang="en-US" dirty="0">
                <a:solidFill>
                  <a:schemeClr val="bg1"/>
                </a:solidFill>
              </a:rPr>
              <a:t> (event subprocess)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Conditional event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E42EB-621D-5348-9BE9-EB9893D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ru-RU" dirty="0"/>
              <a:t>Материалы с прошлого занятия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84718-6A73-7045-AF0D-710FC7DF8AE4}"/>
              </a:ext>
            </a:extLst>
          </p:cNvPr>
          <p:cNvSpPr txBox="1"/>
          <p:nvPr/>
        </p:nvSpPr>
        <p:spPr>
          <a:xfrm>
            <a:off x="762000" y="1625600"/>
            <a:ext cx="70771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Ссылка на проект </a:t>
            </a:r>
            <a:r>
              <a:rPr lang="en-US" dirty="0"/>
              <a:t>GitHub:</a:t>
            </a:r>
          </a:p>
          <a:p>
            <a:r>
              <a:rPr lang="en" dirty="0">
                <a:hlinkClick r:id="rId2"/>
              </a:rPr>
              <a:t>https://github.com/mstislavm/camundaBattle</a:t>
            </a:r>
            <a:endParaRPr lang="en" dirty="0"/>
          </a:p>
          <a:p>
            <a:endParaRPr lang="en" dirty="0"/>
          </a:p>
          <a:p>
            <a:r>
              <a:rPr lang="ru-RU" dirty="0"/>
              <a:t>Видео на </a:t>
            </a:r>
            <a:r>
              <a:rPr lang="en" dirty="0"/>
              <a:t>YouTube:</a:t>
            </a:r>
          </a:p>
          <a:p>
            <a:r>
              <a:rPr lang="en" dirty="0">
                <a:hlinkClick r:id="rId3"/>
              </a:rPr>
              <a:t>https://www.youtube.com/watch?v=BHxYtmJK6MQ</a:t>
            </a:r>
            <a:endParaRPr lang="en" dirty="0"/>
          </a:p>
          <a:p>
            <a:endParaRPr lang="en" dirty="0"/>
          </a:p>
          <a:p>
            <a:r>
              <a:rPr lang="ru-RU" dirty="0"/>
              <a:t>Статья в блоге:</a:t>
            </a:r>
          </a:p>
          <a:p>
            <a:r>
              <a:rPr lang="en" dirty="0">
                <a:hlinkClick r:id="rId4"/>
              </a:rPr>
              <a:t>https://www.reunico.com/camunda-bpm-dlya-razrabotchika.html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4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8B9D5A5-F64E-6E4A-9142-A692C4BA3E64}"/>
              </a:ext>
            </a:extLst>
          </p:cNvPr>
          <p:cNvSpPr/>
          <p:nvPr/>
        </p:nvSpPr>
        <p:spPr>
          <a:xfrm>
            <a:off x="4470398" y="1544061"/>
            <a:ext cx="57912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u="sng" dirty="0">
                <a:solidFill>
                  <a:schemeClr val="accent2">
                    <a:lumMod val="75000"/>
                  </a:schemeClr>
                </a:solidFill>
              </a:rPr>
              <a:t>Развитие проекта:</a:t>
            </a:r>
          </a:p>
          <a:p>
            <a:pPr marL="342900" indent="-342900">
              <a:buFont typeface="Wingdings" pitchFamily="2" charset="2"/>
              <a:buChar char="§"/>
            </a:pP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Коллекции в процессах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Использование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parallel task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Асинхронность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Подпроцессы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(subprocess)</a:t>
            </a: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ru-RU" sz="2400" dirty="0" err="1">
                <a:solidFill>
                  <a:schemeClr val="accent2">
                    <a:lumMod val="75000"/>
                  </a:schemeClr>
                </a:solidFill>
              </a:rPr>
              <a:t>Подпроцессы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, основанные на событии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(event subprocess)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Conditional event</a:t>
            </a: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C8DAF8-F651-834F-A7A5-BB1512E8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2153681"/>
            <a:ext cx="44069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3489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182</Words>
  <Application>Microsoft Macintosh PowerPoint</Application>
  <PresentationFormat>Широкоэкранный</PresentationFormat>
  <Paragraphs>38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Trebuchet MS</vt:lpstr>
      <vt:lpstr>Wingdings</vt:lpstr>
      <vt:lpstr>Wingdings 3</vt:lpstr>
      <vt:lpstr>Аспект</vt:lpstr>
      <vt:lpstr>Презентация PowerPoint</vt:lpstr>
      <vt:lpstr>Материалы с прошлого занятия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архитектура Дирекции безопасности  КЦ X5 Retail Group</dc:title>
  <dc:creator>Мстислав Мартынюк</dc:creator>
  <cp:lastModifiedBy>Мстислав Мартынюк</cp:lastModifiedBy>
  <cp:revision>41</cp:revision>
  <dcterms:created xsi:type="dcterms:W3CDTF">2020-02-19T06:28:30Z</dcterms:created>
  <dcterms:modified xsi:type="dcterms:W3CDTF">2020-06-01T13:07:36Z</dcterms:modified>
</cp:coreProperties>
</file>