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4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0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06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79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47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62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1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63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841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396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7EE-12AE-43DC-82EB-D115F8B4689E}" type="datetimeFigureOut">
              <a:rPr lang="en-IL" smtClean="0"/>
              <a:t>15/01/2022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E288-6731-4EFC-BE09-3E4C5E9BF8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052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71653E4-7844-4870-BC24-3157FCBCAC25}"/>
              </a:ext>
            </a:extLst>
          </p:cNvPr>
          <p:cNvSpPr txBox="1"/>
          <p:nvPr/>
        </p:nvSpPr>
        <p:spPr>
          <a:xfrm>
            <a:off x="2649383" y="2562225"/>
            <a:ext cx="68932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Viruta</a:t>
            </a:r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Cop Remake</a:t>
            </a:r>
            <a:endParaRPr lang="en-I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6B2B53-2B6B-44A7-9DCD-820183B3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rPr>
              <a:t>Who are we?</a:t>
            </a:r>
            <a:endParaRPr lang="en-IL" sz="6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+mn-ea"/>
              <a:cs typeface="+mn-cs"/>
            </a:endParaRPr>
          </a:p>
        </p:txBody>
      </p:sp>
      <p:pic>
        <p:nvPicPr>
          <p:cNvPr id="1026" name="Picture 2" descr="Girl  premium icon">
            <a:extLst>
              <a:ext uri="{FF2B5EF4-FFF2-40B4-BE49-F238E27FC236}">
                <a16:creationId xmlns:a16="http://schemas.microsoft.com/office/drawing/2014/main" id="{ED776DC9-7D64-44A5-B254-EE2DFC3E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9" y="2808091"/>
            <a:ext cx="1241818" cy="12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y  premium icon">
            <a:extLst>
              <a:ext uri="{FF2B5EF4-FFF2-40B4-BE49-F238E27FC236}">
                <a16:creationId xmlns:a16="http://schemas.microsoft.com/office/drawing/2014/main" id="{ED9652FC-BEAA-4EC9-ADA9-F8670DF4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90" y="2766218"/>
            <a:ext cx="1241819" cy="12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470985-DEF1-4B38-8014-2374DB56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rPr>
              <a:t>Core Concept</a:t>
            </a:r>
            <a:endParaRPr lang="en-IL" sz="6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4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4041F9-1177-4C54-89D1-8F4DB31B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rPr>
              <a:t>Core Concept</a:t>
            </a:r>
            <a:endParaRPr lang="en-IL" sz="6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D124B5-A589-46DD-B7C2-1C733064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223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11</Words>
  <Application>Microsoft Office PowerPoint</Application>
  <PresentationFormat>מסך רחב</PresentationFormat>
  <Paragraphs>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מצגת של PowerPoint‏</vt:lpstr>
      <vt:lpstr>Who are we?</vt:lpstr>
      <vt:lpstr>Core Concept</vt:lpstr>
      <vt:lpstr>Core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Reuta Banana</dc:creator>
  <cp:lastModifiedBy>Reuta Banana</cp:lastModifiedBy>
  <cp:revision>1</cp:revision>
  <dcterms:created xsi:type="dcterms:W3CDTF">2022-01-15T15:24:57Z</dcterms:created>
  <dcterms:modified xsi:type="dcterms:W3CDTF">2022-01-15T17:06:59Z</dcterms:modified>
</cp:coreProperties>
</file>