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C6658-7CC4-40C9-9FDD-4A1346916605}" v="16" dt="2020-06-11T22:23:1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ny Nazimov" userId="19dd5e3d-e826-454a-8e7d-1bd2e105bfbe" providerId="ADAL" clId="{3A313AFE-EACA-46A9-9013-5C0FBD605EA3}"/>
    <pc:docChg chg="undo redo custSel modSld">
      <pc:chgData name="Benny Nazimov" userId="19dd5e3d-e826-454a-8e7d-1bd2e105bfbe" providerId="ADAL" clId="{3A313AFE-EACA-46A9-9013-5C0FBD605EA3}" dt="2020-05-28T15:53:44.295" v="124" actId="20577"/>
      <pc:docMkLst>
        <pc:docMk/>
      </pc:docMkLst>
      <pc:sldChg chg="addSp delSp modSp mod">
        <pc:chgData name="Benny Nazimov" userId="19dd5e3d-e826-454a-8e7d-1bd2e105bfbe" providerId="ADAL" clId="{3A313AFE-EACA-46A9-9013-5C0FBD605EA3}" dt="2020-05-28T15:53:44.295" v="124" actId="20577"/>
        <pc:sldMkLst>
          <pc:docMk/>
          <pc:sldMk cId="1779527086" sldId="256"/>
        </pc:sldMkLst>
        <pc:spChg chg="mod">
          <ac:chgData name="Benny Nazimov" userId="19dd5e3d-e826-454a-8e7d-1bd2e105bfbe" providerId="ADAL" clId="{3A313AFE-EACA-46A9-9013-5C0FBD605EA3}" dt="2020-05-28T15:53:38" v="119" actId="20577"/>
          <ac:spMkLst>
            <pc:docMk/>
            <pc:sldMk cId="1779527086" sldId="256"/>
            <ac:spMk id="4" creationId="{FA6CA52E-F6F1-422E-9484-1785924C82FE}"/>
          </ac:spMkLst>
        </pc:spChg>
        <pc:spChg chg="mod">
          <ac:chgData name="Benny Nazimov" userId="19dd5e3d-e826-454a-8e7d-1bd2e105bfbe" providerId="ADAL" clId="{3A313AFE-EACA-46A9-9013-5C0FBD605EA3}" dt="2020-05-28T15:53:22.404" v="109" actId="207"/>
          <ac:spMkLst>
            <pc:docMk/>
            <pc:sldMk cId="1779527086" sldId="256"/>
            <ac:spMk id="5" creationId="{DA9440FE-AC8D-4378-A722-34545AD0170F}"/>
          </ac:spMkLst>
        </pc:spChg>
        <pc:spChg chg="mod">
          <ac:chgData name="Benny Nazimov" userId="19dd5e3d-e826-454a-8e7d-1bd2e105bfbe" providerId="ADAL" clId="{3A313AFE-EACA-46A9-9013-5C0FBD605EA3}" dt="2020-05-28T15:53:29.266" v="114" actId="20577"/>
          <ac:spMkLst>
            <pc:docMk/>
            <pc:sldMk cId="1779527086" sldId="256"/>
            <ac:spMk id="6" creationId="{E43CDB62-B4FF-4FA9-A09F-6F4CB0C090AF}"/>
          </ac:spMkLst>
        </pc:spChg>
        <pc:spChg chg="mod">
          <ac:chgData name="Benny Nazimov" userId="19dd5e3d-e826-454a-8e7d-1bd2e105bfbe" providerId="ADAL" clId="{3A313AFE-EACA-46A9-9013-5C0FBD605EA3}" dt="2020-05-28T15:53:44.295" v="124" actId="20577"/>
          <ac:spMkLst>
            <pc:docMk/>
            <pc:sldMk cId="1779527086" sldId="256"/>
            <ac:spMk id="7" creationId="{92EFB20E-E563-4720-85A9-1E78D44BB100}"/>
          </ac:spMkLst>
        </pc:spChg>
        <pc:spChg chg="mod">
          <ac:chgData name="Benny Nazimov" userId="19dd5e3d-e826-454a-8e7d-1bd2e105bfbe" providerId="ADAL" clId="{3A313AFE-EACA-46A9-9013-5C0FBD605EA3}" dt="2020-05-28T15:53:08.588" v="100" actId="20577"/>
          <ac:spMkLst>
            <pc:docMk/>
            <pc:sldMk cId="1779527086" sldId="256"/>
            <ac:spMk id="8" creationId="{1B558160-7CE0-4951-A861-CC9B7E5D1CE1}"/>
          </ac:spMkLst>
        </pc:spChg>
        <pc:spChg chg="mod">
          <ac:chgData name="Benny Nazimov" userId="19dd5e3d-e826-454a-8e7d-1bd2e105bfbe" providerId="ADAL" clId="{3A313AFE-EACA-46A9-9013-5C0FBD605EA3}" dt="2020-05-28T15:52:19.850" v="85" actId="1076"/>
          <ac:spMkLst>
            <pc:docMk/>
            <pc:sldMk cId="1779527086" sldId="256"/>
            <ac:spMk id="25" creationId="{3ACEE8B2-60BF-4B00-AD07-5B3466C88FEA}"/>
          </ac:spMkLst>
        </pc:spChg>
        <pc:spChg chg="mod">
          <ac:chgData name="Benny Nazimov" userId="19dd5e3d-e826-454a-8e7d-1bd2e105bfbe" providerId="ADAL" clId="{3A313AFE-EACA-46A9-9013-5C0FBD605EA3}" dt="2020-05-28T15:52:47.461" v="95" actId="1076"/>
          <ac:spMkLst>
            <pc:docMk/>
            <pc:sldMk cId="1779527086" sldId="256"/>
            <ac:spMk id="26" creationId="{0CF01C36-9172-4DEA-9394-BC8F57C8ADB0}"/>
          </ac:spMkLst>
        </pc:spChg>
        <pc:spChg chg="mod">
          <ac:chgData name="Benny Nazimov" userId="19dd5e3d-e826-454a-8e7d-1bd2e105bfbe" providerId="ADAL" clId="{3A313AFE-EACA-46A9-9013-5C0FBD605EA3}" dt="2020-05-28T15:52:33.298" v="89" actId="1076"/>
          <ac:spMkLst>
            <pc:docMk/>
            <pc:sldMk cId="1779527086" sldId="256"/>
            <ac:spMk id="27" creationId="{F1FC51F3-7BF3-416C-BAFA-E04890F96794}"/>
          </ac:spMkLst>
        </pc:spChg>
        <pc:spChg chg="mod">
          <ac:chgData name="Benny Nazimov" userId="19dd5e3d-e826-454a-8e7d-1bd2e105bfbe" providerId="ADAL" clId="{3A313AFE-EACA-46A9-9013-5C0FBD605EA3}" dt="2020-05-28T15:52:42.861" v="94" actId="1076"/>
          <ac:spMkLst>
            <pc:docMk/>
            <pc:sldMk cId="1779527086" sldId="256"/>
            <ac:spMk id="28" creationId="{EE81AEF3-4626-479C-9D47-DFAE2459E001}"/>
          </ac:spMkLst>
        </pc:spChg>
        <pc:cxnChg chg="mod">
          <ac:chgData name="Benny Nazimov" userId="19dd5e3d-e826-454a-8e7d-1bd2e105bfbe" providerId="ADAL" clId="{3A313AFE-EACA-46A9-9013-5C0FBD605EA3}" dt="2020-05-28T15:49:15.367" v="13" actId="1076"/>
          <ac:cxnSpMkLst>
            <pc:docMk/>
            <pc:sldMk cId="1779527086" sldId="256"/>
            <ac:cxnSpMk id="15" creationId="{00A948F2-D462-4F4C-B0E0-0B17CC68529C}"/>
          </ac:cxnSpMkLst>
        </pc:cxnChg>
        <pc:cxnChg chg="mod">
          <ac:chgData name="Benny Nazimov" userId="19dd5e3d-e826-454a-8e7d-1bd2e105bfbe" providerId="ADAL" clId="{3A313AFE-EACA-46A9-9013-5C0FBD605EA3}" dt="2020-05-28T15:50:16.084" v="40" actId="1076"/>
          <ac:cxnSpMkLst>
            <pc:docMk/>
            <pc:sldMk cId="1779527086" sldId="256"/>
            <ac:cxnSpMk id="16" creationId="{3D21ABAA-9080-4550-9837-BD6AEDA8A365}"/>
          </ac:cxnSpMkLst>
        </pc:cxnChg>
        <pc:cxnChg chg="mod">
          <ac:chgData name="Benny Nazimov" userId="19dd5e3d-e826-454a-8e7d-1bd2e105bfbe" providerId="ADAL" clId="{3A313AFE-EACA-46A9-9013-5C0FBD605EA3}" dt="2020-05-28T15:50:40.340" v="54" actId="1076"/>
          <ac:cxnSpMkLst>
            <pc:docMk/>
            <pc:sldMk cId="1779527086" sldId="256"/>
            <ac:cxnSpMk id="19" creationId="{53C5FF08-3999-4695-96DA-F68BC763151D}"/>
          </ac:cxnSpMkLst>
        </pc:cxnChg>
        <pc:cxnChg chg="del mod">
          <ac:chgData name="Benny Nazimov" userId="19dd5e3d-e826-454a-8e7d-1bd2e105bfbe" providerId="ADAL" clId="{3A313AFE-EACA-46A9-9013-5C0FBD605EA3}" dt="2020-05-28T15:48:50.684" v="3" actId="478"/>
          <ac:cxnSpMkLst>
            <pc:docMk/>
            <pc:sldMk cId="1779527086" sldId="256"/>
            <ac:cxnSpMk id="22" creationId="{5F98CF54-D384-4D13-A678-70F7372FF748}"/>
          </ac:cxnSpMkLst>
        </pc:cxnChg>
        <pc:cxnChg chg="add mod">
          <ac:chgData name="Benny Nazimov" userId="19dd5e3d-e826-454a-8e7d-1bd2e105bfbe" providerId="ADAL" clId="{3A313AFE-EACA-46A9-9013-5C0FBD605EA3}" dt="2020-05-28T15:49:58.096" v="32" actId="14100"/>
          <ac:cxnSpMkLst>
            <pc:docMk/>
            <pc:sldMk cId="1779527086" sldId="256"/>
            <ac:cxnSpMk id="29" creationId="{9C527803-5EAE-42FC-8C0E-AF3C3ADD5E0B}"/>
          </ac:cxnSpMkLst>
        </pc:cxnChg>
      </pc:sldChg>
    </pc:docChg>
  </pc:docChgLst>
  <pc:docChgLst>
    <pc:chgData name="Benny Nazimov" userId="19dd5e3d-e826-454a-8e7d-1bd2e105bfbe" providerId="ADAL" clId="{E01C6658-7CC4-40C9-9FDD-4A1346916605}"/>
    <pc:docChg chg="undo custSel modSld">
      <pc:chgData name="Benny Nazimov" userId="19dd5e3d-e826-454a-8e7d-1bd2e105bfbe" providerId="ADAL" clId="{E01C6658-7CC4-40C9-9FDD-4A1346916605}" dt="2020-06-11T22:26:06.999" v="222" actId="20577"/>
      <pc:docMkLst>
        <pc:docMk/>
      </pc:docMkLst>
      <pc:sldChg chg="addSp delSp modSp mod">
        <pc:chgData name="Benny Nazimov" userId="19dd5e3d-e826-454a-8e7d-1bd2e105bfbe" providerId="ADAL" clId="{E01C6658-7CC4-40C9-9FDD-4A1346916605}" dt="2020-06-11T22:26:06.999" v="222" actId="20577"/>
        <pc:sldMkLst>
          <pc:docMk/>
          <pc:sldMk cId="1779527086" sldId="256"/>
        </pc:sldMkLst>
        <pc:spChg chg="add del">
          <ac:chgData name="Benny Nazimov" userId="19dd5e3d-e826-454a-8e7d-1bd2e105bfbe" providerId="ADAL" clId="{E01C6658-7CC4-40C9-9FDD-4A1346916605}" dt="2020-06-11T21:16:55.512" v="3" actId="11529"/>
          <ac:spMkLst>
            <pc:docMk/>
            <pc:sldMk cId="1779527086" sldId="256"/>
            <ac:spMk id="2" creationId="{81C79D13-B0A5-4584-A5C9-2EA9BEFC64A8}"/>
          </ac:spMkLst>
        </pc:spChg>
        <pc:spChg chg="add del mod">
          <ac:chgData name="Benny Nazimov" userId="19dd5e3d-e826-454a-8e7d-1bd2e105bfbe" providerId="ADAL" clId="{E01C6658-7CC4-40C9-9FDD-4A1346916605}" dt="2020-06-11T22:18:26.365" v="41" actId="478"/>
          <ac:spMkLst>
            <pc:docMk/>
            <pc:sldMk cId="1779527086" sldId="256"/>
            <ac:spMk id="4" creationId="{FA6CA52E-F6F1-422E-9484-1785924C82FE}"/>
          </ac:spMkLst>
        </pc:spChg>
        <pc:spChg chg="add del mod">
          <ac:chgData name="Benny Nazimov" userId="19dd5e3d-e826-454a-8e7d-1bd2e105bfbe" providerId="ADAL" clId="{E01C6658-7CC4-40C9-9FDD-4A1346916605}" dt="2020-06-11T22:25:48.202" v="214" actId="20577"/>
          <ac:spMkLst>
            <pc:docMk/>
            <pc:sldMk cId="1779527086" sldId="256"/>
            <ac:spMk id="5" creationId="{DA9440FE-AC8D-4378-A722-34545AD0170F}"/>
          </ac:spMkLst>
        </pc:spChg>
        <pc:spChg chg="add del mod">
          <ac:chgData name="Benny Nazimov" userId="19dd5e3d-e826-454a-8e7d-1bd2e105bfbe" providerId="ADAL" clId="{E01C6658-7CC4-40C9-9FDD-4A1346916605}" dt="2020-06-11T22:18:28.013" v="43" actId="478"/>
          <ac:spMkLst>
            <pc:docMk/>
            <pc:sldMk cId="1779527086" sldId="256"/>
            <ac:spMk id="6" creationId="{E43CDB62-B4FF-4FA9-A09F-6F4CB0C090AF}"/>
          </ac:spMkLst>
        </pc:spChg>
        <pc:spChg chg="add del">
          <ac:chgData name="Benny Nazimov" userId="19dd5e3d-e826-454a-8e7d-1bd2e105bfbe" providerId="ADAL" clId="{E01C6658-7CC4-40C9-9FDD-4A1346916605}" dt="2020-06-11T22:18:27.221" v="42" actId="478"/>
          <ac:spMkLst>
            <pc:docMk/>
            <pc:sldMk cId="1779527086" sldId="256"/>
            <ac:spMk id="7" creationId="{92EFB20E-E563-4720-85A9-1E78D44BB100}"/>
          </ac:spMkLst>
        </pc:spChg>
        <pc:spChg chg="add del mod">
          <ac:chgData name="Benny Nazimov" userId="19dd5e3d-e826-454a-8e7d-1bd2e105bfbe" providerId="ADAL" clId="{E01C6658-7CC4-40C9-9FDD-4A1346916605}" dt="2020-06-11T22:26:06.999" v="222" actId="20577"/>
          <ac:spMkLst>
            <pc:docMk/>
            <pc:sldMk cId="1779527086" sldId="256"/>
            <ac:spMk id="8" creationId="{1B558160-7CE0-4951-A861-CC9B7E5D1CE1}"/>
          </ac:spMkLst>
        </pc:spChg>
        <pc:spChg chg="add del">
          <ac:chgData name="Benny Nazimov" userId="19dd5e3d-e826-454a-8e7d-1bd2e105bfbe" providerId="ADAL" clId="{E01C6658-7CC4-40C9-9FDD-4A1346916605}" dt="2020-06-11T21:18:21.276" v="9" actId="478"/>
          <ac:spMkLst>
            <pc:docMk/>
            <pc:sldMk cId="1779527086" sldId="256"/>
            <ac:spMk id="25" creationId="{3ACEE8B2-60BF-4B00-AD07-5B3466C88FEA}"/>
          </ac:spMkLst>
        </pc:spChg>
        <pc:spChg chg="add del">
          <ac:chgData name="Benny Nazimov" userId="19dd5e3d-e826-454a-8e7d-1bd2e105bfbe" providerId="ADAL" clId="{E01C6658-7CC4-40C9-9FDD-4A1346916605}" dt="2020-06-11T21:18:22.725" v="10" actId="478"/>
          <ac:spMkLst>
            <pc:docMk/>
            <pc:sldMk cId="1779527086" sldId="256"/>
            <ac:spMk id="26" creationId="{0CF01C36-9172-4DEA-9394-BC8F57C8ADB0}"/>
          </ac:spMkLst>
        </pc:spChg>
        <pc:spChg chg="add del">
          <ac:chgData name="Benny Nazimov" userId="19dd5e3d-e826-454a-8e7d-1bd2e105bfbe" providerId="ADAL" clId="{E01C6658-7CC4-40C9-9FDD-4A1346916605}" dt="2020-06-11T21:18:20.441" v="8" actId="478"/>
          <ac:spMkLst>
            <pc:docMk/>
            <pc:sldMk cId="1779527086" sldId="256"/>
            <ac:spMk id="27" creationId="{F1FC51F3-7BF3-416C-BAFA-E04890F96794}"/>
          </ac:spMkLst>
        </pc:spChg>
        <pc:spChg chg="add del">
          <ac:chgData name="Benny Nazimov" userId="19dd5e3d-e826-454a-8e7d-1bd2e105bfbe" providerId="ADAL" clId="{E01C6658-7CC4-40C9-9FDD-4A1346916605}" dt="2020-06-11T21:18:24.160" v="11" actId="478"/>
          <ac:spMkLst>
            <pc:docMk/>
            <pc:sldMk cId="1779527086" sldId="256"/>
            <ac:spMk id="28" creationId="{EE81AEF3-4626-479C-9D47-DFAE2459E001}"/>
          </ac:spMkLst>
        </pc:spChg>
        <pc:spChg chg="add del mod">
          <ac:chgData name="Benny Nazimov" userId="19dd5e3d-e826-454a-8e7d-1bd2e105bfbe" providerId="ADAL" clId="{E01C6658-7CC4-40C9-9FDD-4A1346916605}" dt="2020-06-11T22:23:38.081" v="142" actId="478"/>
          <ac:spMkLst>
            <pc:docMk/>
            <pc:sldMk cId="1779527086" sldId="256"/>
            <ac:spMk id="40" creationId="{717B8C22-5270-4D29-A5CB-9EFC4AC30070}"/>
          </ac:spMkLst>
        </pc:spChg>
        <pc:spChg chg="add mod">
          <ac:chgData name="Benny Nazimov" userId="19dd5e3d-e826-454a-8e7d-1bd2e105bfbe" providerId="ADAL" clId="{E01C6658-7CC4-40C9-9FDD-4A1346916605}" dt="2020-06-11T22:25:40.618" v="205" actId="20577"/>
          <ac:spMkLst>
            <pc:docMk/>
            <pc:sldMk cId="1779527086" sldId="256"/>
            <ac:spMk id="46" creationId="{F321BA0E-D23A-4328-A870-DF9A9D6EE363}"/>
          </ac:spMkLst>
        </pc:spChg>
        <pc:spChg chg="add mod">
          <ac:chgData name="Benny Nazimov" userId="19dd5e3d-e826-454a-8e7d-1bd2e105bfbe" providerId="ADAL" clId="{E01C6658-7CC4-40C9-9FDD-4A1346916605}" dt="2020-06-11T22:24:42.144" v="169" actId="20577"/>
          <ac:spMkLst>
            <pc:docMk/>
            <pc:sldMk cId="1779527086" sldId="256"/>
            <ac:spMk id="47" creationId="{CE5980F1-2D24-4FA1-85C7-A2421643357C}"/>
          </ac:spMkLst>
        </pc:spChg>
        <pc:spChg chg="add del mod">
          <ac:chgData name="Benny Nazimov" userId="19dd5e3d-e826-454a-8e7d-1bd2e105bfbe" providerId="ADAL" clId="{E01C6658-7CC4-40C9-9FDD-4A1346916605}" dt="2020-06-11T22:19:44.945" v="68" actId="478"/>
          <ac:spMkLst>
            <pc:docMk/>
            <pc:sldMk cId="1779527086" sldId="256"/>
            <ac:spMk id="48" creationId="{E30BA496-225D-4AAD-8643-C06F24CDC8F6}"/>
          </ac:spMkLst>
        </pc:spChg>
        <pc:spChg chg="add del mod">
          <ac:chgData name="Benny Nazimov" userId="19dd5e3d-e826-454a-8e7d-1bd2e105bfbe" providerId="ADAL" clId="{E01C6658-7CC4-40C9-9FDD-4A1346916605}" dt="2020-06-11T22:19:45.977" v="70" actId="478"/>
          <ac:spMkLst>
            <pc:docMk/>
            <pc:sldMk cId="1779527086" sldId="256"/>
            <ac:spMk id="49" creationId="{747177A3-9891-4721-B19C-2901EB1DE816}"/>
          </ac:spMkLst>
        </pc:spChg>
        <pc:spChg chg="add del mod">
          <ac:chgData name="Benny Nazimov" userId="19dd5e3d-e826-454a-8e7d-1bd2e105bfbe" providerId="ADAL" clId="{E01C6658-7CC4-40C9-9FDD-4A1346916605}" dt="2020-06-11T22:19:46.649" v="71" actId="478"/>
          <ac:spMkLst>
            <pc:docMk/>
            <pc:sldMk cId="1779527086" sldId="256"/>
            <ac:spMk id="50" creationId="{901AC93C-E0EB-47E8-8CFD-2288CF95F6DF}"/>
          </ac:spMkLst>
        </pc:spChg>
        <pc:spChg chg="add del mod">
          <ac:chgData name="Benny Nazimov" userId="19dd5e3d-e826-454a-8e7d-1bd2e105bfbe" providerId="ADAL" clId="{E01C6658-7CC4-40C9-9FDD-4A1346916605}" dt="2020-06-11T22:19:45.465" v="69" actId="478"/>
          <ac:spMkLst>
            <pc:docMk/>
            <pc:sldMk cId="1779527086" sldId="256"/>
            <ac:spMk id="51" creationId="{55395436-977C-4C5A-913F-21BC1A4FF4AA}"/>
          </ac:spMkLst>
        </pc:spChg>
        <pc:spChg chg="add mod">
          <ac:chgData name="Benny Nazimov" userId="19dd5e3d-e826-454a-8e7d-1bd2e105bfbe" providerId="ADAL" clId="{E01C6658-7CC4-40C9-9FDD-4A1346916605}" dt="2020-06-11T22:24:45.493" v="171" actId="20577"/>
          <ac:spMkLst>
            <pc:docMk/>
            <pc:sldMk cId="1779527086" sldId="256"/>
            <ac:spMk id="52" creationId="{4F89BD0C-26D8-4E4A-9078-385AC1A26A7C}"/>
          </ac:spMkLst>
        </pc:spChg>
        <pc:spChg chg="add mod">
          <ac:chgData name="Benny Nazimov" userId="19dd5e3d-e826-454a-8e7d-1bd2e105bfbe" providerId="ADAL" clId="{E01C6658-7CC4-40C9-9FDD-4A1346916605}" dt="2020-06-11T22:24:51.009" v="176" actId="20577"/>
          <ac:spMkLst>
            <pc:docMk/>
            <pc:sldMk cId="1779527086" sldId="256"/>
            <ac:spMk id="53" creationId="{89B0286B-FF9F-4FAC-9491-9BCB93EE394C}"/>
          </ac:spMkLst>
        </pc:spChg>
        <pc:spChg chg="add mod">
          <ac:chgData name="Benny Nazimov" userId="19dd5e3d-e826-454a-8e7d-1bd2e105bfbe" providerId="ADAL" clId="{E01C6658-7CC4-40C9-9FDD-4A1346916605}" dt="2020-06-11T22:24:56.696" v="181" actId="20577"/>
          <ac:spMkLst>
            <pc:docMk/>
            <pc:sldMk cId="1779527086" sldId="256"/>
            <ac:spMk id="54" creationId="{8DA4B1A2-DC5E-4262-B22F-3E922658B769}"/>
          </ac:spMkLst>
        </pc:spChg>
        <pc:spChg chg="add mod">
          <ac:chgData name="Benny Nazimov" userId="19dd5e3d-e826-454a-8e7d-1bd2e105bfbe" providerId="ADAL" clId="{E01C6658-7CC4-40C9-9FDD-4A1346916605}" dt="2020-06-11T22:25:00.269" v="186" actId="20577"/>
          <ac:spMkLst>
            <pc:docMk/>
            <pc:sldMk cId="1779527086" sldId="256"/>
            <ac:spMk id="55" creationId="{79DABCAB-D52D-4282-B32E-D7388C0600EB}"/>
          </ac:spMkLst>
        </pc:spChg>
        <pc:spChg chg="add mod">
          <ac:chgData name="Benny Nazimov" userId="19dd5e3d-e826-454a-8e7d-1bd2e105bfbe" providerId="ADAL" clId="{E01C6658-7CC4-40C9-9FDD-4A1346916605}" dt="2020-06-11T22:25:23.333" v="190" actId="20577"/>
          <ac:spMkLst>
            <pc:docMk/>
            <pc:sldMk cId="1779527086" sldId="256"/>
            <ac:spMk id="56" creationId="{D6E2BA6E-BD63-4919-AE9F-5C54FDC6FCE9}"/>
          </ac:spMkLst>
        </pc:spChg>
        <pc:spChg chg="add mod">
          <ac:chgData name="Benny Nazimov" userId="19dd5e3d-e826-454a-8e7d-1bd2e105bfbe" providerId="ADAL" clId="{E01C6658-7CC4-40C9-9FDD-4A1346916605}" dt="2020-06-11T22:25:34.689" v="200" actId="20577"/>
          <ac:spMkLst>
            <pc:docMk/>
            <pc:sldMk cId="1779527086" sldId="256"/>
            <ac:spMk id="75" creationId="{A1CF1C3A-FA24-42EB-AB52-340FA8727ED5}"/>
          </ac:spMkLst>
        </pc:spChg>
        <pc:spChg chg="add mod">
          <ac:chgData name="Benny Nazimov" userId="19dd5e3d-e826-454a-8e7d-1bd2e105bfbe" providerId="ADAL" clId="{E01C6658-7CC4-40C9-9FDD-4A1346916605}" dt="2020-06-11T22:25:28.745" v="195" actId="20577"/>
          <ac:spMkLst>
            <pc:docMk/>
            <pc:sldMk cId="1779527086" sldId="256"/>
            <ac:spMk id="78" creationId="{B4E064B5-8302-4952-B5E3-8D9F589B0D0D}"/>
          </ac:spMkLst>
        </pc:spChg>
        <pc:cxnChg chg="add del mod">
          <ac:chgData name="Benny Nazimov" userId="19dd5e3d-e826-454a-8e7d-1bd2e105bfbe" providerId="ADAL" clId="{E01C6658-7CC4-40C9-9FDD-4A1346916605}" dt="2020-06-11T22:22:38.922" v="125" actId="14100"/>
          <ac:cxnSpMkLst>
            <pc:docMk/>
            <pc:sldMk cId="1779527086" sldId="256"/>
            <ac:cxnSpMk id="15" creationId="{00A948F2-D462-4F4C-B0E0-0B17CC68529C}"/>
          </ac:cxnSpMkLst>
        </pc:cxnChg>
        <pc:cxnChg chg="add del mod">
          <ac:chgData name="Benny Nazimov" userId="19dd5e3d-e826-454a-8e7d-1bd2e105bfbe" providerId="ADAL" clId="{E01C6658-7CC4-40C9-9FDD-4A1346916605}" dt="2020-06-11T22:23:49.653" v="146" actId="1076"/>
          <ac:cxnSpMkLst>
            <pc:docMk/>
            <pc:sldMk cId="1779527086" sldId="256"/>
            <ac:cxnSpMk id="16" creationId="{3D21ABAA-9080-4550-9837-BD6AEDA8A365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19" creationId="{53C5FF08-3999-4695-96DA-F68BC763151D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29" creationId="{9C527803-5EAE-42FC-8C0E-AF3C3ADD5E0B}"/>
          </ac:cxnSpMkLst>
        </pc:cxnChg>
        <pc:cxnChg chg="add mod">
          <ac:chgData name="Benny Nazimov" userId="19dd5e3d-e826-454a-8e7d-1bd2e105bfbe" providerId="ADAL" clId="{E01C6658-7CC4-40C9-9FDD-4A1346916605}" dt="2020-06-11T22:22:28.560" v="120" actId="14100"/>
          <ac:cxnSpMkLst>
            <pc:docMk/>
            <pc:sldMk cId="1779527086" sldId="256"/>
            <ac:cxnSpMk id="67" creationId="{B2B7AA38-55A9-461D-B90E-CE2FCE49C55A}"/>
          </ac:cxnSpMkLst>
        </pc:cxnChg>
        <pc:cxnChg chg="add mod">
          <ac:chgData name="Benny Nazimov" userId="19dd5e3d-e826-454a-8e7d-1bd2e105bfbe" providerId="ADAL" clId="{E01C6658-7CC4-40C9-9FDD-4A1346916605}" dt="2020-06-11T22:22:42.467" v="126" actId="14100"/>
          <ac:cxnSpMkLst>
            <pc:docMk/>
            <pc:sldMk cId="1779527086" sldId="256"/>
            <ac:cxnSpMk id="70" creationId="{C2CFA580-77F8-478D-89A6-D2D0BA0646BF}"/>
          </ac:cxnSpMkLst>
        </pc:cxnChg>
        <pc:cxnChg chg="add mod">
          <ac:chgData name="Benny Nazimov" userId="19dd5e3d-e826-454a-8e7d-1bd2e105bfbe" providerId="ADAL" clId="{E01C6658-7CC4-40C9-9FDD-4A1346916605}" dt="2020-06-11T22:23:26.925" v="139" actId="14100"/>
          <ac:cxnSpMkLst>
            <pc:docMk/>
            <pc:sldMk cId="1779527086" sldId="256"/>
            <ac:cxnSpMk id="76" creationId="{206859E6-689B-4D52-9046-7644B01330D8}"/>
          </ac:cxnSpMkLst>
        </pc:cxnChg>
        <pc:cxnChg chg="add mod">
          <ac:chgData name="Benny Nazimov" userId="19dd5e3d-e826-454a-8e7d-1bd2e105bfbe" providerId="ADAL" clId="{E01C6658-7CC4-40C9-9FDD-4A1346916605}" dt="2020-06-11T22:23:23.211" v="137" actId="14100"/>
          <ac:cxnSpMkLst>
            <pc:docMk/>
            <pc:sldMk cId="1779527086" sldId="256"/>
            <ac:cxnSpMk id="77" creationId="{D8660141-BBA2-48C2-A812-EEE942668356}"/>
          </ac:cxnSpMkLst>
        </pc:cxnChg>
        <pc:cxnChg chg="add mod">
          <ac:chgData name="Benny Nazimov" userId="19dd5e3d-e826-454a-8e7d-1bd2e105bfbe" providerId="ADAL" clId="{E01C6658-7CC4-40C9-9FDD-4A1346916605}" dt="2020-06-11T22:24:05.678" v="153" actId="14100"/>
          <ac:cxnSpMkLst>
            <pc:docMk/>
            <pc:sldMk cId="1779527086" sldId="256"/>
            <ac:cxnSpMk id="79" creationId="{7B961149-E7C6-413F-8708-E2320A53E77E}"/>
          </ac:cxnSpMkLst>
        </pc:cxnChg>
        <pc:cxnChg chg="add mod">
          <ac:chgData name="Benny Nazimov" userId="19dd5e3d-e826-454a-8e7d-1bd2e105bfbe" providerId="ADAL" clId="{E01C6658-7CC4-40C9-9FDD-4A1346916605}" dt="2020-06-11T22:24:00.253" v="150" actId="14100"/>
          <ac:cxnSpMkLst>
            <pc:docMk/>
            <pc:sldMk cId="1779527086" sldId="256"/>
            <ac:cxnSpMk id="80" creationId="{2307C554-334D-4431-9537-D8346D22B5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32E-100F-4CEC-864F-41DDBAD9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AC773-DB0B-4A4F-A817-DFD66B5E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CC81-ADC5-492A-BB65-87FAE478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A9BA-9A80-479B-97E0-F71B32D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343A-C9D8-4906-8FC7-28BC9082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A301-0E87-4DE6-AFFE-504A45DB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311A-C309-46C2-AC32-EB00206DA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C842-4C90-432C-89FC-ACD964C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DDD9-965F-4896-BD1F-6D21A774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F734-C605-443E-AD92-C61374A8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15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6273-A571-41E3-8C26-67C2344E1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82C3-3705-4161-89CE-90A3CF0E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4C10-D27D-4B69-827E-44DD0475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CF4D-D5F8-4202-8B05-8E109BF0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D768-3C66-4BF2-AC4C-0C6EC4D0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68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F21-60F3-4510-8A04-C2FCFDB0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5547-243B-4CB8-9CC9-0C35309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B7BF-BDB0-48F3-8B2F-AA1CAB71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3941-8957-4D45-A391-492BA0E4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38FE-00CE-4622-8339-37ACE546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5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51D-7B01-4F8E-A8BD-441D3A63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64CE-AE28-4078-B759-0FABBE0B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6C9D-5204-47FA-9A49-C20050A8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EDF5-AC48-4BA8-A9F5-471581F1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A3C4-7530-4DAE-A115-9E0295CD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4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A35-AFDC-4A9F-B3E1-83F939BE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0671-FA5E-4407-915D-9A470707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CD12E-2A73-4F58-9F6E-C56C8B55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1F7F-2D0E-4408-9981-3A267F2B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E3EC-6910-4060-BD0F-8923EC5C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E61C-5FB0-421E-871F-A18EB745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2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1C1-1F7A-4B2B-A0F8-66B2ED8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9005-4C0B-4794-9BB7-45500491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C7CE-B06B-4F2A-9BCB-F266159D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11C9B-EFA6-4EFA-9AFC-ED8948D8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BF5E-E1CF-497A-B133-D6560B2D3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79E7-F1CA-4E64-9755-577C5467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1A530-3B16-4C7F-B1F4-D01746B0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E38C4-2DB8-479E-B85E-D9E7CC55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5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FC9-4CA4-4C35-9B4F-8C8563D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E551E-FD15-499F-B0A3-31C8B79A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12BD4-CBC8-4D36-83FC-47003E1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6A46-09B7-423C-933C-7F15903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91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0F510-FFE4-4E6E-B819-E4FCD9DE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FB89-52F4-4291-AC94-5C90DA1D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0E78-8E4B-4635-82B5-05B8877B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9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BD31-2BC9-43D2-8A35-88BEC939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757C-59F1-4615-9C3A-057C335C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9C90-07DF-4303-9B5E-97D392C1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63890-E94F-4FC3-AC61-8B971622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13C5-AB3C-4A37-88A1-79E9372A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A023-A118-4D32-BF33-C4D9352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1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18DD-6396-4C4D-BF47-2B8E7E05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5AC94-5020-49ED-B9C9-E4A6A7BB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921-37C2-4D14-BA88-79278B79C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06057-65D6-473B-8133-121EDEE5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9F5FD-0711-4448-97DB-82CF04DC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692DB-2719-4E0A-AF1B-E81B3A92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2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AD5B-ED5A-4D35-B8E3-4F1223E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79AE-E08F-42DD-83E0-0E19731D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65E1-50A5-456E-975D-6351BEA5C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8E6A-C2C3-42B2-9B6F-19EFF277C5DD}" type="datetimeFigureOut">
              <a:rPr lang="he-IL" smtClean="0"/>
              <a:t>כ"ב/כסלו/תשפ"א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733C3-10C1-4D73-90F2-D7BA63D0A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B4B8-957E-4ADD-BC4B-10E5F709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9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A9440FE-AC8D-4378-A722-34545AD0170F}"/>
              </a:ext>
            </a:extLst>
          </p:cNvPr>
          <p:cNvSpPr/>
          <p:nvPr/>
        </p:nvSpPr>
        <p:spPr>
          <a:xfrm>
            <a:off x="2839381" y="1407381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  <a:p>
            <a:pPr algn="ctr"/>
            <a:r>
              <a:rPr lang="en-US" dirty="0"/>
              <a:t>(1,0,0)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558160-7CE0-4951-A861-CC9B7E5D1CE1}"/>
              </a:ext>
            </a:extLst>
          </p:cNvPr>
          <p:cNvSpPr/>
          <p:nvPr/>
        </p:nvSpPr>
        <p:spPr>
          <a:xfrm>
            <a:off x="815053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(0,0,0)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21BA0E-D23A-4328-A870-DF9A9D6EE363}"/>
              </a:ext>
            </a:extLst>
          </p:cNvPr>
          <p:cNvSpPr/>
          <p:nvPr/>
        </p:nvSpPr>
        <p:spPr>
          <a:xfrm>
            <a:off x="5330677" y="1403368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  <a:p>
            <a:pPr algn="ctr"/>
            <a:r>
              <a:rPr lang="en-US" dirty="0"/>
              <a:t>(2,0,0)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CF1C3A-FA24-42EB-AB52-340FA8727ED5}"/>
              </a:ext>
            </a:extLst>
          </p:cNvPr>
          <p:cNvSpPr/>
          <p:nvPr/>
        </p:nvSpPr>
        <p:spPr>
          <a:xfrm>
            <a:off x="2841968" y="4514959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  <a:p>
            <a:pPr algn="ctr"/>
            <a:r>
              <a:rPr lang="en-US" dirty="0"/>
              <a:t>(0,0,1)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4E064B5-8302-4952-B5E3-8D9F589B0D0D}"/>
              </a:ext>
            </a:extLst>
          </p:cNvPr>
          <p:cNvSpPr/>
          <p:nvPr/>
        </p:nvSpPr>
        <p:spPr>
          <a:xfrm>
            <a:off x="5330677" y="4514959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6</a:t>
            </a:r>
            <a:endParaRPr lang="en-US" dirty="0"/>
          </a:p>
          <a:p>
            <a:pPr algn="ctr"/>
            <a:r>
              <a:rPr lang="en-US" dirty="0"/>
              <a:t>(0,0,2)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0C76B4-3DBC-43C3-BD82-3E4B37B30D81}"/>
              </a:ext>
            </a:extLst>
          </p:cNvPr>
          <p:cNvSpPr/>
          <p:nvPr/>
        </p:nvSpPr>
        <p:spPr>
          <a:xfrm>
            <a:off x="2938942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(0,1,0)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107025-6353-4373-81A4-5D29B38F193E}"/>
              </a:ext>
            </a:extLst>
          </p:cNvPr>
          <p:cNvSpPr/>
          <p:nvPr/>
        </p:nvSpPr>
        <p:spPr>
          <a:xfrm>
            <a:off x="5330677" y="2984501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  <a:p>
            <a:pPr algn="ctr"/>
            <a:r>
              <a:rPr lang="en-US" dirty="0"/>
              <a:t>(0,2,0)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3DF160-AFB0-4558-B66A-36F455EB3BF9}"/>
              </a:ext>
            </a:extLst>
          </p:cNvPr>
          <p:cNvSpPr txBox="1"/>
          <p:nvPr/>
        </p:nvSpPr>
        <p:spPr>
          <a:xfrm>
            <a:off x="1838072" y="2162604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336ABC-C212-4768-ADEE-D00DBCE2A365}"/>
              </a:ext>
            </a:extLst>
          </p:cNvPr>
          <p:cNvSpPr txBox="1"/>
          <p:nvPr/>
        </p:nvSpPr>
        <p:spPr>
          <a:xfrm>
            <a:off x="2228516" y="312259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BAC60C-37A8-455D-80C4-B60694A2B1FE}"/>
              </a:ext>
            </a:extLst>
          </p:cNvPr>
          <p:cNvSpPr txBox="1"/>
          <p:nvPr/>
        </p:nvSpPr>
        <p:spPr>
          <a:xfrm>
            <a:off x="2393510" y="412967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8871D1-C235-4D2E-9D08-494CF47D8958}"/>
              </a:ext>
            </a:extLst>
          </p:cNvPr>
          <p:cNvSpPr txBox="1"/>
          <p:nvPr/>
        </p:nvSpPr>
        <p:spPr>
          <a:xfrm>
            <a:off x="4484418" y="466819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lang="he-IL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E8428D-0AC0-4F62-A1B7-A8E0594187CA}"/>
              </a:ext>
            </a:extLst>
          </p:cNvPr>
          <p:cNvSpPr txBox="1"/>
          <p:nvPr/>
        </p:nvSpPr>
        <p:spPr>
          <a:xfrm>
            <a:off x="4468376" y="3134445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lang="he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E29A95-BB35-46A0-BFDF-21F42E5F1493}"/>
              </a:ext>
            </a:extLst>
          </p:cNvPr>
          <p:cNvSpPr txBox="1"/>
          <p:nvPr/>
        </p:nvSpPr>
        <p:spPr>
          <a:xfrm>
            <a:off x="4468377" y="152992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lang="he-I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1CF58-C765-4AAC-8014-2406274B35D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1432674" y="2041044"/>
            <a:ext cx="1406707" cy="93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EA4375-FC33-4CDD-B3B2-5A7A55769C2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1869398" y="2489111"/>
            <a:ext cx="1150880" cy="677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0AE9C9-9E21-4CBC-95EB-1615BDF11531}"/>
              </a:ext>
            </a:extLst>
          </p:cNvPr>
          <p:cNvCxnSpPr>
            <a:cxnSpLocks/>
          </p:cNvCxnSpPr>
          <p:nvPr/>
        </p:nvCxnSpPr>
        <p:spPr>
          <a:xfrm flipH="1">
            <a:off x="4049896" y="2213373"/>
            <a:ext cx="1308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D101AA-868A-4D6D-BF66-DDB259B7FC11}"/>
              </a:ext>
            </a:extLst>
          </p:cNvPr>
          <p:cNvCxnSpPr>
            <a:cxnSpLocks/>
          </p:cNvCxnSpPr>
          <p:nvPr/>
        </p:nvCxnSpPr>
        <p:spPr>
          <a:xfrm flipV="1">
            <a:off x="4065938" y="1839034"/>
            <a:ext cx="13088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1A340C-1856-46B0-802C-8F719969C381}"/>
              </a:ext>
            </a:extLst>
          </p:cNvPr>
          <p:cNvCxnSpPr>
            <a:cxnSpLocks/>
          </p:cNvCxnSpPr>
          <p:nvPr/>
        </p:nvCxnSpPr>
        <p:spPr>
          <a:xfrm>
            <a:off x="2015705" y="3430111"/>
            <a:ext cx="969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EB90D-0C00-4137-B195-CAD34B2AF61F}"/>
              </a:ext>
            </a:extLst>
          </p:cNvPr>
          <p:cNvCxnSpPr>
            <a:cxnSpLocks/>
          </p:cNvCxnSpPr>
          <p:nvPr/>
        </p:nvCxnSpPr>
        <p:spPr>
          <a:xfrm flipH="1">
            <a:off x="1981492" y="3866147"/>
            <a:ext cx="10067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D87B81-29FF-4BAF-B2FE-52B9E4B56A72}"/>
              </a:ext>
            </a:extLst>
          </p:cNvPr>
          <p:cNvCxnSpPr>
            <a:cxnSpLocks/>
          </p:cNvCxnSpPr>
          <p:nvPr/>
        </p:nvCxnSpPr>
        <p:spPr>
          <a:xfrm>
            <a:off x="4142100" y="3445042"/>
            <a:ext cx="1232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658193-2C31-4056-853E-93628F97AD79}"/>
              </a:ext>
            </a:extLst>
          </p:cNvPr>
          <p:cNvCxnSpPr>
            <a:cxnSpLocks/>
          </p:cNvCxnSpPr>
          <p:nvPr/>
        </p:nvCxnSpPr>
        <p:spPr>
          <a:xfrm flipH="1">
            <a:off x="4142100" y="3874168"/>
            <a:ext cx="1216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40458D-F744-42D5-87D3-FCE31B6FCBA3}"/>
              </a:ext>
            </a:extLst>
          </p:cNvPr>
          <p:cNvCxnSpPr>
            <a:cxnSpLocks/>
            <a:stCxn id="8" idx="5"/>
            <a:endCxn id="75" idx="1"/>
          </p:cNvCxnSpPr>
          <p:nvPr/>
        </p:nvCxnSpPr>
        <p:spPr>
          <a:xfrm>
            <a:off x="1869398" y="4062663"/>
            <a:ext cx="1153467" cy="637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422622-E395-4EDB-9204-327851147444}"/>
              </a:ext>
            </a:extLst>
          </p:cNvPr>
          <p:cNvCxnSpPr>
            <a:cxnSpLocks/>
            <a:stCxn id="75" idx="2"/>
            <a:endCxn id="8" idx="4"/>
          </p:cNvCxnSpPr>
          <p:nvPr/>
        </p:nvCxnSpPr>
        <p:spPr>
          <a:xfrm flipH="1" flipV="1">
            <a:off x="1432674" y="4248259"/>
            <a:ext cx="1409294" cy="900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45C5A5-F99F-4B71-9CFD-9D5E0857B0B3}"/>
              </a:ext>
            </a:extLst>
          </p:cNvPr>
          <p:cNvCxnSpPr>
            <a:cxnSpLocks/>
          </p:cNvCxnSpPr>
          <p:nvPr/>
        </p:nvCxnSpPr>
        <p:spPr>
          <a:xfrm>
            <a:off x="4065938" y="4965686"/>
            <a:ext cx="13088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05DEB06-EE97-41C0-ACA6-D63AC9F0C6B2}"/>
              </a:ext>
            </a:extLst>
          </p:cNvPr>
          <p:cNvCxnSpPr>
            <a:cxnSpLocks/>
          </p:cNvCxnSpPr>
          <p:nvPr/>
        </p:nvCxnSpPr>
        <p:spPr>
          <a:xfrm flipH="1">
            <a:off x="4033855" y="5399186"/>
            <a:ext cx="1372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E33C9EB-88E4-4C13-A7E9-3D3F46F57D96}"/>
              </a:ext>
            </a:extLst>
          </p:cNvPr>
          <p:cNvSpPr txBox="1"/>
          <p:nvPr/>
        </p:nvSpPr>
        <p:spPr>
          <a:xfrm>
            <a:off x="4473839" y="1906138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4E76F4-7ABA-484C-B9A6-383FCEC8E349}"/>
              </a:ext>
            </a:extLst>
          </p:cNvPr>
          <p:cNvSpPr txBox="1"/>
          <p:nvPr/>
        </p:nvSpPr>
        <p:spPr>
          <a:xfrm>
            <a:off x="2213906" y="2501891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3FF0F9-BB43-49E2-A7B4-4E634583A5BC}"/>
              </a:ext>
            </a:extLst>
          </p:cNvPr>
          <p:cNvSpPr txBox="1"/>
          <p:nvPr/>
        </p:nvSpPr>
        <p:spPr>
          <a:xfrm>
            <a:off x="2253181" y="3542170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288629-99F0-409A-A19F-8B8D88DB0A6E}"/>
              </a:ext>
            </a:extLst>
          </p:cNvPr>
          <p:cNvSpPr txBox="1"/>
          <p:nvPr/>
        </p:nvSpPr>
        <p:spPr>
          <a:xfrm>
            <a:off x="4482496" y="5077554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150F5B-5017-4F66-9CA4-86FB7BFD00D4}"/>
              </a:ext>
            </a:extLst>
          </p:cNvPr>
          <p:cNvSpPr txBox="1"/>
          <p:nvPr/>
        </p:nvSpPr>
        <p:spPr>
          <a:xfrm>
            <a:off x="2092683" y="4446504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FD91D-3C23-4FAF-A157-861C45EA7795}"/>
              </a:ext>
            </a:extLst>
          </p:cNvPr>
          <p:cNvSpPr txBox="1"/>
          <p:nvPr/>
        </p:nvSpPr>
        <p:spPr>
          <a:xfrm>
            <a:off x="4482496" y="358517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57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B558160-7CE0-4951-A861-CC9B7E5D1CE1}"/>
              </a:ext>
            </a:extLst>
          </p:cNvPr>
          <p:cNvSpPr/>
          <p:nvPr/>
        </p:nvSpPr>
        <p:spPr>
          <a:xfrm>
            <a:off x="815053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’</a:t>
            </a:r>
            <a:endParaRPr lang="en-US" baseline="-25000" dirty="0"/>
          </a:p>
          <a:p>
            <a:pPr algn="ctr"/>
            <a:r>
              <a:rPr lang="en-US" b="1" dirty="0"/>
              <a:t>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0C76B4-3DBC-43C3-BD82-3E4B37B30D81}"/>
              </a:ext>
            </a:extLst>
          </p:cNvPr>
          <p:cNvSpPr/>
          <p:nvPr/>
        </p:nvSpPr>
        <p:spPr>
          <a:xfrm>
            <a:off x="2938942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107025-6353-4373-81A4-5D29B38F193E}"/>
              </a:ext>
            </a:extLst>
          </p:cNvPr>
          <p:cNvSpPr/>
          <p:nvPr/>
        </p:nvSpPr>
        <p:spPr>
          <a:xfrm>
            <a:off x="5330677" y="2984501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’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336ABC-C212-4768-ADEE-D00DBCE2A365}"/>
              </a:ext>
            </a:extLst>
          </p:cNvPr>
          <p:cNvSpPr txBox="1"/>
          <p:nvPr/>
        </p:nvSpPr>
        <p:spPr>
          <a:xfrm>
            <a:off x="2228516" y="312259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endParaRPr lang="he-IL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E8428D-0AC0-4F62-A1B7-A8E0594187CA}"/>
              </a:ext>
            </a:extLst>
          </p:cNvPr>
          <p:cNvSpPr txBox="1"/>
          <p:nvPr/>
        </p:nvSpPr>
        <p:spPr>
          <a:xfrm>
            <a:off x="4468376" y="3134445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1A340C-1856-46B0-802C-8F719969C381}"/>
              </a:ext>
            </a:extLst>
          </p:cNvPr>
          <p:cNvCxnSpPr>
            <a:cxnSpLocks/>
          </p:cNvCxnSpPr>
          <p:nvPr/>
        </p:nvCxnSpPr>
        <p:spPr>
          <a:xfrm>
            <a:off x="2015705" y="3430111"/>
            <a:ext cx="969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EB90D-0C00-4137-B195-CAD34B2AF61F}"/>
              </a:ext>
            </a:extLst>
          </p:cNvPr>
          <p:cNvCxnSpPr>
            <a:cxnSpLocks/>
          </p:cNvCxnSpPr>
          <p:nvPr/>
        </p:nvCxnSpPr>
        <p:spPr>
          <a:xfrm flipH="1">
            <a:off x="1981492" y="3866147"/>
            <a:ext cx="10067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D87B81-29FF-4BAF-B2FE-52B9E4B56A72}"/>
              </a:ext>
            </a:extLst>
          </p:cNvPr>
          <p:cNvCxnSpPr>
            <a:cxnSpLocks/>
          </p:cNvCxnSpPr>
          <p:nvPr/>
        </p:nvCxnSpPr>
        <p:spPr>
          <a:xfrm>
            <a:off x="4142100" y="3445042"/>
            <a:ext cx="1232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658193-2C31-4056-853E-93628F97AD79}"/>
              </a:ext>
            </a:extLst>
          </p:cNvPr>
          <p:cNvCxnSpPr>
            <a:cxnSpLocks/>
          </p:cNvCxnSpPr>
          <p:nvPr/>
        </p:nvCxnSpPr>
        <p:spPr>
          <a:xfrm flipH="1">
            <a:off x="4142100" y="3874168"/>
            <a:ext cx="1216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A3FF0F9-BB43-49E2-A7B4-4E634583A5BC}"/>
              </a:ext>
            </a:extLst>
          </p:cNvPr>
          <p:cNvSpPr txBox="1"/>
          <p:nvPr/>
        </p:nvSpPr>
        <p:spPr>
          <a:xfrm>
            <a:off x="2253181" y="3542170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FD91D-3C23-4FAF-A157-861C45EA7795}"/>
              </a:ext>
            </a:extLst>
          </p:cNvPr>
          <p:cNvSpPr txBox="1"/>
          <p:nvPr/>
        </p:nvSpPr>
        <p:spPr>
          <a:xfrm>
            <a:off x="4482496" y="358517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181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A9440FE-AC8D-4378-A722-34545AD0170F}"/>
              </a:ext>
            </a:extLst>
          </p:cNvPr>
          <p:cNvSpPr/>
          <p:nvPr/>
        </p:nvSpPr>
        <p:spPr>
          <a:xfrm>
            <a:off x="2807447" y="209778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  <a:p>
            <a:pPr algn="ctr"/>
            <a:r>
              <a:rPr lang="en-US" dirty="0"/>
              <a:t>(1,0)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558160-7CE0-4951-A861-CC9B7E5D1CE1}"/>
              </a:ext>
            </a:extLst>
          </p:cNvPr>
          <p:cNvSpPr/>
          <p:nvPr/>
        </p:nvSpPr>
        <p:spPr>
          <a:xfrm>
            <a:off x="815053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(0,0)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21BA0E-D23A-4328-A870-DF9A9D6EE363}"/>
              </a:ext>
            </a:extLst>
          </p:cNvPr>
          <p:cNvSpPr/>
          <p:nvPr/>
        </p:nvSpPr>
        <p:spPr>
          <a:xfrm>
            <a:off x="5344061" y="2105454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  <a:p>
            <a:pPr algn="ctr"/>
            <a:r>
              <a:rPr lang="en-US" dirty="0"/>
              <a:t>(2,0)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CF1C3A-FA24-42EB-AB52-340FA8727ED5}"/>
              </a:ext>
            </a:extLst>
          </p:cNvPr>
          <p:cNvSpPr/>
          <p:nvPr/>
        </p:nvSpPr>
        <p:spPr>
          <a:xfrm>
            <a:off x="2812471" y="4034529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dirty="0"/>
              <a:t>(0,1)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4E064B5-8302-4952-B5E3-8D9F589B0D0D}"/>
              </a:ext>
            </a:extLst>
          </p:cNvPr>
          <p:cNvSpPr/>
          <p:nvPr/>
        </p:nvSpPr>
        <p:spPr>
          <a:xfrm>
            <a:off x="5343760" y="4034489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  <a:p>
            <a:pPr algn="ctr"/>
            <a:r>
              <a:rPr lang="en-US" dirty="0"/>
              <a:t>(0,2)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0C76B4-3DBC-43C3-BD82-3E4B37B30D81}"/>
              </a:ext>
            </a:extLst>
          </p:cNvPr>
          <p:cNvSpPr/>
          <p:nvPr/>
        </p:nvSpPr>
        <p:spPr>
          <a:xfrm>
            <a:off x="7880675" y="3994894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6</a:t>
            </a:r>
          </a:p>
          <a:p>
            <a:pPr algn="ctr"/>
            <a:r>
              <a:rPr lang="en-US" dirty="0"/>
              <a:t>(0,3)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107025-6353-4373-81A4-5D29B38F193E}"/>
              </a:ext>
            </a:extLst>
          </p:cNvPr>
          <p:cNvSpPr/>
          <p:nvPr/>
        </p:nvSpPr>
        <p:spPr>
          <a:xfrm>
            <a:off x="7880675" y="2090804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  <a:p>
            <a:pPr algn="ctr"/>
            <a:r>
              <a:rPr lang="en-US" dirty="0"/>
              <a:t>(3,0)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3DF160-AFB0-4558-B66A-36F455EB3BF9}"/>
              </a:ext>
            </a:extLst>
          </p:cNvPr>
          <p:cNvSpPr txBox="1"/>
          <p:nvPr/>
        </p:nvSpPr>
        <p:spPr>
          <a:xfrm>
            <a:off x="2047184" y="262786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he-IL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BAC60C-37A8-455D-80C4-B60694A2B1FE}"/>
              </a:ext>
            </a:extLst>
          </p:cNvPr>
          <p:cNvSpPr txBox="1"/>
          <p:nvPr/>
        </p:nvSpPr>
        <p:spPr>
          <a:xfrm>
            <a:off x="2172513" y="3725877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he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E29A95-BB35-46A0-BFDF-21F42E5F1493}"/>
              </a:ext>
            </a:extLst>
          </p:cNvPr>
          <p:cNvSpPr txBox="1"/>
          <p:nvPr/>
        </p:nvSpPr>
        <p:spPr>
          <a:xfrm>
            <a:off x="6990338" y="2229189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35</a:t>
            </a:r>
            <a:endParaRPr lang="he-I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1CF58-C765-4AAC-8014-2406274B35DB}"/>
              </a:ext>
            </a:extLst>
          </p:cNvPr>
          <p:cNvCxnSpPr>
            <a:cxnSpLocks/>
          </p:cNvCxnSpPr>
          <p:nvPr/>
        </p:nvCxnSpPr>
        <p:spPr>
          <a:xfrm flipV="1">
            <a:off x="1869398" y="2747488"/>
            <a:ext cx="938049" cy="43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EA4375-FC33-4CDD-B3B2-5A7A55769C2D}"/>
              </a:ext>
            </a:extLst>
          </p:cNvPr>
          <p:cNvCxnSpPr>
            <a:cxnSpLocks/>
          </p:cNvCxnSpPr>
          <p:nvPr/>
        </p:nvCxnSpPr>
        <p:spPr>
          <a:xfrm flipH="1">
            <a:off x="2018211" y="3048887"/>
            <a:ext cx="894081" cy="403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0AE9C9-9E21-4CBC-95EB-1615BDF11531}"/>
              </a:ext>
            </a:extLst>
          </p:cNvPr>
          <p:cNvCxnSpPr>
            <a:cxnSpLocks/>
          </p:cNvCxnSpPr>
          <p:nvPr/>
        </p:nvCxnSpPr>
        <p:spPr>
          <a:xfrm flipH="1">
            <a:off x="3999849" y="2932807"/>
            <a:ext cx="1372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D101AA-868A-4D6D-BF66-DDB259B7FC11}"/>
              </a:ext>
            </a:extLst>
          </p:cNvPr>
          <p:cNvCxnSpPr>
            <a:cxnSpLocks/>
          </p:cNvCxnSpPr>
          <p:nvPr/>
        </p:nvCxnSpPr>
        <p:spPr>
          <a:xfrm flipV="1">
            <a:off x="4024497" y="2563476"/>
            <a:ext cx="13569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40458D-F744-42D5-87D3-FCE31B6FCBA3}"/>
              </a:ext>
            </a:extLst>
          </p:cNvPr>
          <p:cNvCxnSpPr>
            <a:cxnSpLocks/>
          </p:cNvCxnSpPr>
          <p:nvPr/>
        </p:nvCxnSpPr>
        <p:spPr>
          <a:xfrm>
            <a:off x="1957335" y="3948524"/>
            <a:ext cx="1036033" cy="303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422622-E395-4EDB-9204-327851147444}"/>
              </a:ext>
            </a:extLst>
          </p:cNvPr>
          <p:cNvCxnSpPr>
            <a:cxnSpLocks/>
          </p:cNvCxnSpPr>
          <p:nvPr/>
        </p:nvCxnSpPr>
        <p:spPr>
          <a:xfrm flipH="1" flipV="1">
            <a:off x="1722932" y="4205259"/>
            <a:ext cx="1100557" cy="344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E33C9EB-88E4-4C13-A7E9-3D3F46F57D96}"/>
              </a:ext>
            </a:extLst>
          </p:cNvPr>
          <p:cNvSpPr txBox="1"/>
          <p:nvPr/>
        </p:nvSpPr>
        <p:spPr>
          <a:xfrm>
            <a:off x="4369402" y="2230109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288629-99F0-409A-A19F-8B8D88DB0A6E}"/>
              </a:ext>
            </a:extLst>
          </p:cNvPr>
          <p:cNvSpPr txBox="1"/>
          <p:nvPr/>
        </p:nvSpPr>
        <p:spPr>
          <a:xfrm>
            <a:off x="4369402" y="4143606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150F5B-5017-4F66-9CA4-86FB7BFD00D4}"/>
              </a:ext>
            </a:extLst>
          </p:cNvPr>
          <p:cNvSpPr txBox="1"/>
          <p:nvPr/>
        </p:nvSpPr>
        <p:spPr>
          <a:xfrm>
            <a:off x="2065923" y="299362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FD59E2-8987-457D-A6F6-A517A2CB834E}"/>
              </a:ext>
            </a:extLst>
          </p:cNvPr>
          <p:cNvCxnSpPr>
            <a:cxnSpLocks/>
          </p:cNvCxnSpPr>
          <p:nvPr/>
        </p:nvCxnSpPr>
        <p:spPr>
          <a:xfrm flipV="1">
            <a:off x="6562960" y="2547978"/>
            <a:ext cx="13569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1A65AE-0697-4628-A7A3-09F20E0A8C13}"/>
              </a:ext>
            </a:extLst>
          </p:cNvPr>
          <p:cNvCxnSpPr>
            <a:cxnSpLocks/>
          </p:cNvCxnSpPr>
          <p:nvPr/>
        </p:nvCxnSpPr>
        <p:spPr>
          <a:xfrm flipH="1">
            <a:off x="6546918" y="2916903"/>
            <a:ext cx="1372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EF17A2-B464-4CF6-9C8C-6B77179452E6}"/>
              </a:ext>
            </a:extLst>
          </p:cNvPr>
          <p:cNvCxnSpPr>
            <a:cxnSpLocks/>
          </p:cNvCxnSpPr>
          <p:nvPr/>
        </p:nvCxnSpPr>
        <p:spPr>
          <a:xfrm flipH="1">
            <a:off x="4004739" y="4843792"/>
            <a:ext cx="1372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0B64F8-1922-43C9-BAEF-FF20FD25F22F}"/>
              </a:ext>
            </a:extLst>
          </p:cNvPr>
          <p:cNvCxnSpPr>
            <a:cxnSpLocks/>
          </p:cNvCxnSpPr>
          <p:nvPr/>
        </p:nvCxnSpPr>
        <p:spPr>
          <a:xfrm flipV="1">
            <a:off x="4042087" y="4474461"/>
            <a:ext cx="13569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B24266-E5B5-401B-93E3-7D98264A3F92}"/>
              </a:ext>
            </a:extLst>
          </p:cNvPr>
          <p:cNvCxnSpPr>
            <a:cxnSpLocks/>
          </p:cNvCxnSpPr>
          <p:nvPr/>
        </p:nvCxnSpPr>
        <p:spPr>
          <a:xfrm flipH="1">
            <a:off x="6538312" y="4827258"/>
            <a:ext cx="1372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CB29B4-FE45-417D-B73E-1B4073AED356}"/>
              </a:ext>
            </a:extLst>
          </p:cNvPr>
          <p:cNvCxnSpPr>
            <a:cxnSpLocks/>
          </p:cNvCxnSpPr>
          <p:nvPr/>
        </p:nvCxnSpPr>
        <p:spPr>
          <a:xfrm flipV="1">
            <a:off x="6550260" y="4457927"/>
            <a:ext cx="13569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AF87D68-29D8-4782-AC31-0C8C40C3B3C4}"/>
              </a:ext>
            </a:extLst>
          </p:cNvPr>
          <p:cNvSpPr txBox="1"/>
          <p:nvPr/>
        </p:nvSpPr>
        <p:spPr>
          <a:xfrm>
            <a:off x="6990338" y="4108764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35</a:t>
            </a:r>
            <a:endParaRPr lang="he-I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96EAB8-BAC0-4420-AE54-8415A83FF009}"/>
              </a:ext>
            </a:extLst>
          </p:cNvPr>
          <p:cNvSpPr txBox="1"/>
          <p:nvPr/>
        </p:nvSpPr>
        <p:spPr>
          <a:xfrm>
            <a:off x="4382102" y="2611874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A193BD-21A4-43D6-AADB-4798DCE3315B}"/>
              </a:ext>
            </a:extLst>
          </p:cNvPr>
          <p:cNvSpPr txBox="1"/>
          <p:nvPr/>
        </p:nvSpPr>
        <p:spPr>
          <a:xfrm>
            <a:off x="6999038" y="259926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FBDB936-EC67-4183-A8C1-FFE8C6144567}"/>
              </a:ext>
            </a:extLst>
          </p:cNvPr>
          <p:cNvSpPr txBox="1"/>
          <p:nvPr/>
        </p:nvSpPr>
        <p:spPr>
          <a:xfrm>
            <a:off x="2154302" y="4054307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39294B-3D4C-4239-B545-BEFCDDC480D7}"/>
              </a:ext>
            </a:extLst>
          </p:cNvPr>
          <p:cNvSpPr txBox="1"/>
          <p:nvPr/>
        </p:nvSpPr>
        <p:spPr>
          <a:xfrm>
            <a:off x="4369402" y="4541895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EBB279-88F6-4918-89BE-65492B1E88CF}"/>
              </a:ext>
            </a:extLst>
          </p:cNvPr>
          <p:cNvSpPr txBox="1"/>
          <p:nvPr/>
        </p:nvSpPr>
        <p:spPr>
          <a:xfrm>
            <a:off x="7004165" y="4513526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678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B558160-7CE0-4951-A861-CC9B7E5D1CE1}"/>
              </a:ext>
            </a:extLst>
          </p:cNvPr>
          <p:cNvSpPr/>
          <p:nvPr/>
        </p:nvSpPr>
        <p:spPr>
          <a:xfrm>
            <a:off x="815053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’</a:t>
            </a:r>
            <a:endParaRPr lang="en-US" baseline="-25000" dirty="0"/>
          </a:p>
          <a:p>
            <a:pPr algn="ctr"/>
            <a:r>
              <a:rPr lang="en-US" b="1" dirty="0"/>
              <a:t>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0C76B4-3DBC-43C3-BD82-3E4B37B30D81}"/>
              </a:ext>
            </a:extLst>
          </p:cNvPr>
          <p:cNvSpPr/>
          <p:nvPr/>
        </p:nvSpPr>
        <p:spPr>
          <a:xfrm>
            <a:off x="2938942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107025-6353-4373-81A4-5D29B38F193E}"/>
              </a:ext>
            </a:extLst>
          </p:cNvPr>
          <p:cNvSpPr/>
          <p:nvPr/>
        </p:nvSpPr>
        <p:spPr>
          <a:xfrm>
            <a:off x="5330677" y="2984501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’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336ABC-C212-4768-ADEE-D00DBCE2A365}"/>
              </a:ext>
            </a:extLst>
          </p:cNvPr>
          <p:cNvSpPr txBox="1"/>
          <p:nvPr/>
        </p:nvSpPr>
        <p:spPr>
          <a:xfrm>
            <a:off x="2228516" y="312259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endParaRPr lang="he-IL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E8428D-0AC0-4F62-A1B7-A8E0594187CA}"/>
              </a:ext>
            </a:extLst>
          </p:cNvPr>
          <p:cNvSpPr txBox="1"/>
          <p:nvPr/>
        </p:nvSpPr>
        <p:spPr>
          <a:xfrm>
            <a:off x="4468376" y="3134445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1A340C-1856-46B0-802C-8F719969C381}"/>
              </a:ext>
            </a:extLst>
          </p:cNvPr>
          <p:cNvCxnSpPr>
            <a:cxnSpLocks/>
          </p:cNvCxnSpPr>
          <p:nvPr/>
        </p:nvCxnSpPr>
        <p:spPr>
          <a:xfrm>
            <a:off x="2015705" y="3430111"/>
            <a:ext cx="969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EB90D-0C00-4137-B195-CAD34B2AF61F}"/>
              </a:ext>
            </a:extLst>
          </p:cNvPr>
          <p:cNvCxnSpPr>
            <a:cxnSpLocks/>
          </p:cNvCxnSpPr>
          <p:nvPr/>
        </p:nvCxnSpPr>
        <p:spPr>
          <a:xfrm flipH="1">
            <a:off x="1981492" y="3866147"/>
            <a:ext cx="10067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D87B81-29FF-4BAF-B2FE-52B9E4B56A72}"/>
              </a:ext>
            </a:extLst>
          </p:cNvPr>
          <p:cNvCxnSpPr>
            <a:cxnSpLocks/>
          </p:cNvCxnSpPr>
          <p:nvPr/>
        </p:nvCxnSpPr>
        <p:spPr>
          <a:xfrm>
            <a:off x="4142100" y="3445042"/>
            <a:ext cx="1232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658193-2C31-4056-853E-93628F97AD79}"/>
              </a:ext>
            </a:extLst>
          </p:cNvPr>
          <p:cNvCxnSpPr>
            <a:cxnSpLocks/>
          </p:cNvCxnSpPr>
          <p:nvPr/>
        </p:nvCxnSpPr>
        <p:spPr>
          <a:xfrm flipH="1">
            <a:off x="4142100" y="3874168"/>
            <a:ext cx="1216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A3FF0F9-BB43-49E2-A7B4-4E634583A5BC}"/>
              </a:ext>
            </a:extLst>
          </p:cNvPr>
          <p:cNvSpPr txBox="1"/>
          <p:nvPr/>
        </p:nvSpPr>
        <p:spPr>
          <a:xfrm>
            <a:off x="2253181" y="3554870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FD91D-3C23-4FAF-A157-861C45EA7795}"/>
              </a:ext>
            </a:extLst>
          </p:cNvPr>
          <p:cNvSpPr txBox="1"/>
          <p:nvPr/>
        </p:nvSpPr>
        <p:spPr>
          <a:xfrm>
            <a:off x="4482496" y="358517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D97F9B-189A-491C-B29D-D6E3649958EE}"/>
              </a:ext>
            </a:extLst>
          </p:cNvPr>
          <p:cNvSpPr/>
          <p:nvPr/>
        </p:nvSpPr>
        <p:spPr>
          <a:xfrm>
            <a:off x="7722412" y="2951509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’</a:t>
            </a:r>
          </a:p>
          <a:p>
            <a:pPr algn="ctr"/>
            <a:r>
              <a:rPr lang="en-US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0CFBC-3217-4B66-BE44-D73D6E645510}"/>
              </a:ext>
            </a:extLst>
          </p:cNvPr>
          <p:cNvSpPr txBox="1"/>
          <p:nvPr/>
        </p:nvSpPr>
        <p:spPr>
          <a:xfrm>
            <a:off x="6860111" y="310145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35</a:t>
            </a:r>
            <a:endParaRPr lang="he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29EEAA-21EB-4FD7-AA75-42034333295C}"/>
              </a:ext>
            </a:extLst>
          </p:cNvPr>
          <p:cNvCxnSpPr>
            <a:cxnSpLocks/>
          </p:cNvCxnSpPr>
          <p:nvPr/>
        </p:nvCxnSpPr>
        <p:spPr>
          <a:xfrm>
            <a:off x="6533835" y="3412050"/>
            <a:ext cx="1232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F59F70-29EE-4201-B3D2-A801002B4129}"/>
              </a:ext>
            </a:extLst>
          </p:cNvPr>
          <p:cNvCxnSpPr>
            <a:cxnSpLocks/>
          </p:cNvCxnSpPr>
          <p:nvPr/>
        </p:nvCxnSpPr>
        <p:spPr>
          <a:xfrm flipH="1">
            <a:off x="6533835" y="3841176"/>
            <a:ext cx="1216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74561C-4477-434B-B760-71A80A1CAA95}"/>
              </a:ext>
            </a:extLst>
          </p:cNvPr>
          <p:cNvSpPr txBox="1"/>
          <p:nvPr/>
        </p:nvSpPr>
        <p:spPr>
          <a:xfrm>
            <a:off x="6874231" y="3552180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869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12355D375B7040A25B0E2ED4505B42" ma:contentTypeVersion="6" ma:contentTypeDescription="Create a new document." ma:contentTypeScope="" ma:versionID="3dd2504b8d6553ae6c01d7778126904b">
  <xsd:schema xmlns:xsd="http://www.w3.org/2001/XMLSchema" xmlns:xs="http://www.w3.org/2001/XMLSchema" xmlns:p="http://schemas.microsoft.com/office/2006/metadata/properties" xmlns:ns3="72f75162-65f5-4d31-87b0-90b66f5c5264" targetNamespace="http://schemas.microsoft.com/office/2006/metadata/properties" ma:root="true" ma:fieldsID="34bb381a9e733b3bfd9718a514822784" ns3:_="">
    <xsd:import namespace="72f75162-65f5-4d31-87b0-90b66f5c5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75162-65f5-4d31-87b0-90b66f5c5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FB3520-4466-4CF8-BF29-8298D04C15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1FBFE9-53C6-4CA9-848F-C081ECD5D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6C6010-0F3B-4F81-9846-C8412AEB9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75162-65f5-4d31-87b0-90b66f5c5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111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</dc:creator>
  <cp:lastModifiedBy>Benny Nazimov</cp:lastModifiedBy>
  <cp:revision>9</cp:revision>
  <dcterms:created xsi:type="dcterms:W3CDTF">2020-05-06T12:40:28Z</dcterms:created>
  <dcterms:modified xsi:type="dcterms:W3CDTF">2020-12-08T15:36:46Z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0x0101003012355D375B7040A25B0E2ED4505B42</vt:lpwstr>
  </property>
</Properties>
</file>