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A9440FE-AC8D-4378-A722-34545AD0170F}"/>
              </a:ext>
            </a:extLst>
          </p:cNvPr>
          <p:cNvSpPr/>
          <p:nvPr/>
        </p:nvSpPr>
        <p:spPr>
          <a:xfrm>
            <a:off x="2839381" y="140738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dirty="0"/>
              <a:t>(1,0,0)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(0,0,0)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21BA0E-D23A-4328-A870-DF9A9D6EE363}"/>
              </a:ext>
            </a:extLst>
          </p:cNvPr>
          <p:cNvSpPr/>
          <p:nvPr/>
        </p:nvSpPr>
        <p:spPr>
          <a:xfrm>
            <a:off x="5330677" y="1403368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(2,0,0)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CF1C3A-FA24-42EB-AB52-340FA8727ED5}"/>
              </a:ext>
            </a:extLst>
          </p:cNvPr>
          <p:cNvSpPr/>
          <p:nvPr/>
        </p:nvSpPr>
        <p:spPr>
          <a:xfrm>
            <a:off x="2841968" y="451495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(0,0,1)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E064B5-8302-4952-B5E3-8D9F589B0D0D}"/>
              </a:ext>
            </a:extLst>
          </p:cNvPr>
          <p:cNvSpPr/>
          <p:nvPr/>
        </p:nvSpPr>
        <p:spPr>
          <a:xfrm>
            <a:off x="5330677" y="451495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6</a:t>
            </a:r>
            <a:endParaRPr lang="en-US" dirty="0"/>
          </a:p>
          <a:p>
            <a:pPr algn="ctr"/>
            <a:r>
              <a:rPr lang="en-US" dirty="0"/>
              <a:t>(0,0,2)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  <a:p>
            <a:pPr algn="ctr"/>
            <a:r>
              <a:rPr lang="en-US" dirty="0"/>
              <a:t>(0,1,0)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  <a:p>
            <a:pPr algn="ctr"/>
            <a:r>
              <a:rPr lang="en-US" dirty="0"/>
              <a:t>(0,2,0)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3DF160-AFB0-4558-B66A-36F455EB3BF9}"/>
              </a:ext>
            </a:extLst>
          </p:cNvPr>
          <p:cNvSpPr txBox="1"/>
          <p:nvPr/>
        </p:nvSpPr>
        <p:spPr>
          <a:xfrm>
            <a:off x="1838072" y="216260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BAC60C-37A8-455D-80C4-B60694A2B1FE}"/>
              </a:ext>
            </a:extLst>
          </p:cNvPr>
          <p:cNvSpPr txBox="1"/>
          <p:nvPr/>
        </p:nvSpPr>
        <p:spPr>
          <a:xfrm>
            <a:off x="2393510" y="412967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8871D1-C235-4D2E-9D08-494CF47D8958}"/>
              </a:ext>
            </a:extLst>
          </p:cNvPr>
          <p:cNvSpPr txBox="1"/>
          <p:nvPr/>
        </p:nvSpPr>
        <p:spPr>
          <a:xfrm>
            <a:off x="4484418" y="46681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E29A95-BB35-46A0-BFDF-21F42E5F1493}"/>
              </a:ext>
            </a:extLst>
          </p:cNvPr>
          <p:cNvSpPr txBox="1"/>
          <p:nvPr/>
        </p:nvSpPr>
        <p:spPr>
          <a:xfrm>
            <a:off x="4468377" y="152992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1CF58-C765-4AAC-8014-2406274B35D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432674" y="2041044"/>
            <a:ext cx="1406707" cy="939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A4375-FC33-4CDD-B3B2-5A7A55769C2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869398" y="2489111"/>
            <a:ext cx="1150880" cy="677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0AE9C9-9E21-4CBC-95EB-1615BDF11531}"/>
              </a:ext>
            </a:extLst>
          </p:cNvPr>
          <p:cNvCxnSpPr>
            <a:cxnSpLocks/>
          </p:cNvCxnSpPr>
          <p:nvPr/>
        </p:nvCxnSpPr>
        <p:spPr>
          <a:xfrm flipH="1">
            <a:off x="4049896" y="2213373"/>
            <a:ext cx="13088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101AA-868A-4D6D-BF66-DDB259B7FC11}"/>
              </a:ext>
            </a:extLst>
          </p:cNvPr>
          <p:cNvCxnSpPr>
            <a:cxnSpLocks/>
          </p:cNvCxnSpPr>
          <p:nvPr/>
        </p:nvCxnSpPr>
        <p:spPr>
          <a:xfrm flipV="1">
            <a:off x="4065938" y="1839034"/>
            <a:ext cx="13088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40458D-F744-42D5-87D3-FCE31B6FCBA3}"/>
              </a:ext>
            </a:extLst>
          </p:cNvPr>
          <p:cNvCxnSpPr>
            <a:cxnSpLocks/>
            <a:stCxn id="8" idx="5"/>
            <a:endCxn id="75" idx="1"/>
          </p:cNvCxnSpPr>
          <p:nvPr/>
        </p:nvCxnSpPr>
        <p:spPr>
          <a:xfrm>
            <a:off x="1869398" y="4062663"/>
            <a:ext cx="1153467" cy="637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422622-E395-4EDB-9204-327851147444}"/>
              </a:ext>
            </a:extLst>
          </p:cNvPr>
          <p:cNvCxnSpPr>
            <a:cxnSpLocks/>
            <a:stCxn id="75" idx="2"/>
            <a:endCxn id="8" idx="4"/>
          </p:cNvCxnSpPr>
          <p:nvPr/>
        </p:nvCxnSpPr>
        <p:spPr>
          <a:xfrm flipH="1" flipV="1">
            <a:off x="1432674" y="4248259"/>
            <a:ext cx="1409294" cy="900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45C5A5-F99F-4B71-9CFD-9D5E0857B0B3}"/>
              </a:ext>
            </a:extLst>
          </p:cNvPr>
          <p:cNvCxnSpPr>
            <a:cxnSpLocks/>
          </p:cNvCxnSpPr>
          <p:nvPr/>
        </p:nvCxnSpPr>
        <p:spPr>
          <a:xfrm>
            <a:off x="4065938" y="4965686"/>
            <a:ext cx="1308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5DEB06-EE97-41C0-ACA6-D63AC9F0C6B2}"/>
              </a:ext>
            </a:extLst>
          </p:cNvPr>
          <p:cNvCxnSpPr>
            <a:cxnSpLocks/>
          </p:cNvCxnSpPr>
          <p:nvPr/>
        </p:nvCxnSpPr>
        <p:spPr>
          <a:xfrm flipH="1">
            <a:off x="4033855" y="5399186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E33C9EB-88E4-4C13-A7E9-3D3F46F57D96}"/>
              </a:ext>
            </a:extLst>
          </p:cNvPr>
          <p:cNvSpPr txBox="1"/>
          <p:nvPr/>
        </p:nvSpPr>
        <p:spPr>
          <a:xfrm>
            <a:off x="4473839" y="1906138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E76F4-7ABA-484C-B9A6-383FCEC8E349}"/>
              </a:ext>
            </a:extLst>
          </p:cNvPr>
          <p:cNvSpPr txBox="1"/>
          <p:nvPr/>
        </p:nvSpPr>
        <p:spPr>
          <a:xfrm>
            <a:off x="2213906" y="2501891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421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288629-99F0-409A-A19F-8B8D88DB0A6E}"/>
              </a:ext>
            </a:extLst>
          </p:cNvPr>
          <p:cNvSpPr txBox="1"/>
          <p:nvPr/>
        </p:nvSpPr>
        <p:spPr>
          <a:xfrm>
            <a:off x="4482496" y="507755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150F5B-5017-4F66-9CA4-86FB7BFD00D4}"/>
              </a:ext>
            </a:extLst>
          </p:cNvPr>
          <p:cNvSpPr txBox="1"/>
          <p:nvPr/>
        </p:nvSpPr>
        <p:spPr>
          <a:xfrm>
            <a:off x="2092683" y="444650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5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421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18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A9440FE-AC8D-4378-A722-34545AD0170F}"/>
              </a:ext>
            </a:extLst>
          </p:cNvPr>
          <p:cNvSpPr/>
          <p:nvPr/>
        </p:nvSpPr>
        <p:spPr>
          <a:xfrm>
            <a:off x="2807447" y="209778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dirty="0"/>
              <a:t>(1,0)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(0,0)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21BA0E-D23A-4328-A870-DF9A9D6EE363}"/>
              </a:ext>
            </a:extLst>
          </p:cNvPr>
          <p:cNvSpPr/>
          <p:nvPr/>
        </p:nvSpPr>
        <p:spPr>
          <a:xfrm>
            <a:off x="5344061" y="210545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(2,0)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CF1C3A-FA24-42EB-AB52-340FA8727ED5}"/>
              </a:ext>
            </a:extLst>
          </p:cNvPr>
          <p:cNvSpPr/>
          <p:nvPr/>
        </p:nvSpPr>
        <p:spPr>
          <a:xfrm>
            <a:off x="2812471" y="403452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(0,1)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E064B5-8302-4952-B5E3-8D9F589B0D0D}"/>
              </a:ext>
            </a:extLst>
          </p:cNvPr>
          <p:cNvSpPr/>
          <p:nvPr/>
        </p:nvSpPr>
        <p:spPr>
          <a:xfrm>
            <a:off x="5343760" y="403448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  <a:p>
            <a:pPr algn="ctr"/>
            <a:r>
              <a:rPr lang="en-US" dirty="0"/>
              <a:t>(0,2)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7880675" y="399489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6</a:t>
            </a:r>
          </a:p>
          <a:p>
            <a:pPr algn="ctr"/>
            <a:r>
              <a:rPr lang="en-US" dirty="0"/>
              <a:t>(0,3)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7880675" y="2090804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(3,0)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3DF160-AFB0-4558-B66A-36F455EB3BF9}"/>
              </a:ext>
            </a:extLst>
          </p:cNvPr>
          <p:cNvSpPr txBox="1"/>
          <p:nvPr/>
        </p:nvSpPr>
        <p:spPr>
          <a:xfrm>
            <a:off x="2047184" y="262786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BAC60C-37A8-455D-80C4-B60694A2B1FE}"/>
              </a:ext>
            </a:extLst>
          </p:cNvPr>
          <p:cNvSpPr txBox="1"/>
          <p:nvPr/>
        </p:nvSpPr>
        <p:spPr>
          <a:xfrm>
            <a:off x="2172513" y="3725877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E29A95-BB35-46A0-BFDF-21F42E5F1493}"/>
              </a:ext>
            </a:extLst>
          </p:cNvPr>
          <p:cNvSpPr txBox="1"/>
          <p:nvPr/>
        </p:nvSpPr>
        <p:spPr>
          <a:xfrm>
            <a:off x="6990338" y="2229189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1CF58-C765-4AAC-8014-2406274B35DB}"/>
              </a:ext>
            </a:extLst>
          </p:cNvPr>
          <p:cNvCxnSpPr>
            <a:cxnSpLocks/>
          </p:cNvCxnSpPr>
          <p:nvPr/>
        </p:nvCxnSpPr>
        <p:spPr>
          <a:xfrm flipV="1">
            <a:off x="1869398" y="2747488"/>
            <a:ext cx="938049" cy="43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A4375-FC33-4CDD-B3B2-5A7A55769C2D}"/>
              </a:ext>
            </a:extLst>
          </p:cNvPr>
          <p:cNvCxnSpPr>
            <a:cxnSpLocks/>
          </p:cNvCxnSpPr>
          <p:nvPr/>
        </p:nvCxnSpPr>
        <p:spPr>
          <a:xfrm flipH="1">
            <a:off x="2018211" y="3048887"/>
            <a:ext cx="894081" cy="40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0AE9C9-9E21-4CBC-95EB-1615BDF11531}"/>
              </a:ext>
            </a:extLst>
          </p:cNvPr>
          <p:cNvCxnSpPr>
            <a:cxnSpLocks/>
          </p:cNvCxnSpPr>
          <p:nvPr/>
        </p:nvCxnSpPr>
        <p:spPr>
          <a:xfrm flipH="1">
            <a:off x="3999849" y="2932807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101AA-868A-4D6D-BF66-DDB259B7FC11}"/>
              </a:ext>
            </a:extLst>
          </p:cNvPr>
          <p:cNvCxnSpPr>
            <a:cxnSpLocks/>
          </p:cNvCxnSpPr>
          <p:nvPr/>
        </p:nvCxnSpPr>
        <p:spPr>
          <a:xfrm flipV="1">
            <a:off x="4024497" y="2563476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40458D-F744-42D5-87D3-FCE31B6FCBA3}"/>
              </a:ext>
            </a:extLst>
          </p:cNvPr>
          <p:cNvCxnSpPr>
            <a:cxnSpLocks/>
          </p:cNvCxnSpPr>
          <p:nvPr/>
        </p:nvCxnSpPr>
        <p:spPr>
          <a:xfrm>
            <a:off x="1957335" y="3948524"/>
            <a:ext cx="1036033" cy="303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422622-E395-4EDB-9204-327851147444}"/>
              </a:ext>
            </a:extLst>
          </p:cNvPr>
          <p:cNvCxnSpPr>
            <a:cxnSpLocks/>
          </p:cNvCxnSpPr>
          <p:nvPr/>
        </p:nvCxnSpPr>
        <p:spPr>
          <a:xfrm flipH="1" flipV="1">
            <a:off x="1722932" y="4205259"/>
            <a:ext cx="1100557" cy="344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E33C9EB-88E4-4C13-A7E9-3D3F46F57D96}"/>
              </a:ext>
            </a:extLst>
          </p:cNvPr>
          <p:cNvSpPr txBox="1"/>
          <p:nvPr/>
        </p:nvSpPr>
        <p:spPr>
          <a:xfrm>
            <a:off x="4369402" y="2230109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288629-99F0-409A-A19F-8B8D88DB0A6E}"/>
              </a:ext>
            </a:extLst>
          </p:cNvPr>
          <p:cNvSpPr txBox="1"/>
          <p:nvPr/>
        </p:nvSpPr>
        <p:spPr>
          <a:xfrm>
            <a:off x="4369402" y="4143606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150F5B-5017-4F66-9CA4-86FB7BFD00D4}"/>
              </a:ext>
            </a:extLst>
          </p:cNvPr>
          <p:cNvSpPr txBox="1"/>
          <p:nvPr/>
        </p:nvSpPr>
        <p:spPr>
          <a:xfrm>
            <a:off x="2065923" y="299362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FD59E2-8987-457D-A6F6-A517A2CB834E}"/>
              </a:ext>
            </a:extLst>
          </p:cNvPr>
          <p:cNvCxnSpPr>
            <a:cxnSpLocks/>
          </p:cNvCxnSpPr>
          <p:nvPr/>
        </p:nvCxnSpPr>
        <p:spPr>
          <a:xfrm flipV="1">
            <a:off x="6562960" y="2547978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1A65AE-0697-4628-A7A3-09F20E0A8C13}"/>
              </a:ext>
            </a:extLst>
          </p:cNvPr>
          <p:cNvCxnSpPr>
            <a:cxnSpLocks/>
          </p:cNvCxnSpPr>
          <p:nvPr/>
        </p:nvCxnSpPr>
        <p:spPr>
          <a:xfrm flipH="1">
            <a:off x="6546918" y="2916903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EF17A2-B464-4CF6-9C8C-6B77179452E6}"/>
              </a:ext>
            </a:extLst>
          </p:cNvPr>
          <p:cNvCxnSpPr>
            <a:cxnSpLocks/>
          </p:cNvCxnSpPr>
          <p:nvPr/>
        </p:nvCxnSpPr>
        <p:spPr>
          <a:xfrm flipH="1">
            <a:off x="4004739" y="4843792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0B64F8-1922-43C9-BAEF-FF20FD25F22F}"/>
              </a:ext>
            </a:extLst>
          </p:cNvPr>
          <p:cNvCxnSpPr>
            <a:cxnSpLocks/>
          </p:cNvCxnSpPr>
          <p:nvPr/>
        </p:nvCxnSpPr>
        <p:spPr>
          <a:xfrm flipV="1">
            <a:off x="4042087" y="4474461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B24266-E5B5-401B-93E3-7D98264A3F92}"/>
              </a:ext>
            </a:extLst>
          </p:cNvPr>
          <p:cNvCxnSpPr>
            <a:cxnSpLocks/>
          </p:cNvCxnSpPr>
          <p:nvPr/>
        </p:nvCxnSpPr>
        <p:spPr>
          <a:xfrm flipH="1">
            <a:off x="6538312" y="4827258"/>
            <a:ext cx="1372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CB29B4-FE45-417D-B73E-1B4073AED356}"/>
              </a:ext>
            </a:extLst>
          </p:cNvPr>
          <p:cNvCxnSpPr>
            <a:cxnSpLocks/>
          </p:cNvCxnSpPr>
          <p:nvPr/>
        </p:nvCxnSpPr>
        <p:spPr>
          <a:xfrm flipV="1">
            <a:off x="6550260" y="4457927"/>
            <a:ext cx="13569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F87D68-29D8-4782-AC31-0C8C40C3B3C4}"/>
              </a:ext>
            </a:extLst>
          </p:cNvPr>
          <p:cNvSpPr txBox="1"/>
          <p:nvPr/>
        </p:nvSpPr>
        <p:spPr>
          <a:xfrm>
            <a:off x="6990338" y="410876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6EAB8-BAC0-4420-AE54-8415A83FF009}"/>
              </a:ext>
            </a:extLst>
          </p:cNvPr>
          <p:cNvSpPr txBox="1"/>
          <p:nvPr/>
        </p:nvSpPr>
        <p:spPr>
          <a:xfrm>
            <a:off x="4382102" y="2611874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193BD-21A4-43D6-AADB-4798DCE3315B}"/>
              </a:ext>
            </a:extLst>
          </p:cNvPr>
          <p:cNvSpPr txBox="1"/>
          <p:nvPr/>
        </p:nvSpPr>
        <p:spPr>
          <a:xfrm>
            <a:off x="6999038" y="259926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BDB936-EC67-4183-A8C1-FFE8C6144567}"/>
              </a:ext>
            </a:extLst>
          </p:cNvPr>
          <p:cNvSpPr txBox="1"/>
          <p:nvPr/>
        </p:nvSpPr>
        <p:spPr>
          <a:xfrm>
            <a:off x="2154302" y="4054307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39294B-3D4C-4239-B545-BEFCDDC480D7}"/>
              </a:ext>
            </a:extLst>
          </p:cNvPr>
          <p:cNvSpPr txBox="1"/>
          <p:nvPr/>
        </p:nvSpPr>
        <p:spPr>
          <a:xfrm>
            <a:off x="4369402" y="454189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EBB279-88F6-4918-89BE-65492B1E88CF}"/>
              </a:ext>
            </a:extLst>
          </p:cNvPr>
          <p:cNvSpPr txBox="1"/>
          <p:nvPr/>
        </p:nvSpPr>
        <p:spPr>
          <a:xfrm>
            <a:off x="7004165" y="4513526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67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B558160-7CE0-4951-A861-CC9B7E5D1CE1}"/>
              </a:ext>
            </a:extLst>
          </p:cNvPr>
          <p:cNvSpPr/>
          <p:nvPr/>
        </p:nvSpPr>
        <p:spPr>
          <a:xfrm>
            <a:off x="815053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0C76B4-3DBC-43C3-BD82-3E4B37B30D81}"/>
              </a:ext>
            </a:extLst>
          </p:cNvPr>
          <p:cNvSpPr/>
          <p:nvPr/>
        </p:nvSpPr>
        <p:spPr>
          <a:xfrm>
            <a:off x="2938942" y="2980933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endParaRPr lang="en-US" baseline="-25000" dirty="0"/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107025-6353-4373-81A4-5D29B38F193E}"/>
              </a:ext>
            </a:extLst>
          </p:cNvPr>
          <p:cNvSpPr/>
          <p:nvPr/>
        </p:nvSpPr>
        <p:spPr>
          <a:xfrm>
            <a:off x="5330677" y="2984501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336ABC-C212-4768-ADEE-D00DBCE2A365}"/>
              </a:ext>
            </a:extLst>
          </p:cNvPr>
          <p:cNvSpPr txBox="1"/>
          <p:nvPr/>
        </p:nvSpPr>
        <p:spPr>
          <a:xfrm>
            <a:off x="2228516" y="312259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endParaRPr lang="he-IL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8428D-0AC0-4F62-A1B7-A8E0594187CA}"/>
              </a:ext>
            </a:extLst>
          </p:cNvPr>
          <p:cNvSpPr txBox="1"/>
          <p:nvPr/>
        </p:nvSpPr>
        <p:spPr>
          <a:xfrm>
            <a:off x="4468376" y="3134445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1A340C-1856-46B0-802C-8F719969C381}"/>
              </a:ext>
            </a:extLst>
          </p:cNvPr>
          <p:cNvCxnSpPr>
            <a:cxnSpLocks/>
          </p:cNvCxnSpPr>
          <p:nvPr/>
        </p:nvCxnSpPr>
        <p:spPr>
          <a:xfrm>
            <a:off x="2015705" y="3430111"/>
            <a:ext cx="969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EB90D-0C00-4137-B195-CAD34B2AF61F}"/>
              </a:ext>
            </a:extLst>
          </p:cNvPr>
          <p:cNvCxnSpPr>
            <a:cxnSpLocks/>
          </p:cNvCxnSpPr>
          <p:nvPr/>
        </p:nvCxnSpPr>
        <p:spPr>
          <a:xfrm flipH="1">
            <a:off x="1981492" y="3866147"/>
            <a:ext cx="10067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D87B81-29FF-4BAF-B2FE-52B9E4B56A72}"/>
              </a:ext>
            </a:extLst>
          </p:cNvPr>
          <p:cNvCxnSpPr>
            <a:cxnSpLocks/>
          </p:cNvCxnSpPr>
          <p:nvPr/>
        </p:nvCxnSpPr>
        <p:spPr>
          <a:xfrm>
            <a:off x="4142100" y="3445042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58193-2C31-4056-853E-93628F97AD79}"/>
              </a:ext>
            </a:extLst>
          </p:cNvPr>
          <p:cNvCxnSpPr>
            <a:cxnSpLocks/>
          </p:cNvCxnSpPr>
          <p:nvPr/>
        </p:nvCxnSpPr>
        <p:spPr>
          <a:xfrm flipH="1">
            <a:off x="4142100" y="3874168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3FF0F9-BB43-49E2-A7B4-4E634583A5BC}"/>
              </a:ext>
            </a:extLst>
          </p:cNvPr>
          <p:cNvSpPr txBox="1"/>
          <p:nvPr/>
        </p:nvSpPr>
        <p:spPr>
          <a:xfrm>
            <a:off x="2253181" y="355487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FD91D-3C23-4FAF-A157-861C45EA7795}"/>
              </a:ext>
            </a:extLst>
          </p:cNvPr>
          <p:cNvSpPr txBox="1"/>
          <p:nvPr/>
        </p:nvSpPr>
        <p:spPr>
          <a:xfrm>
            <a:off x="4482496" y="3585172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D97F9B-189A-491C-B29D-D6E3649958EE}"/>
              </a:ext>
            </a:extLst>
          </p:cNvPr>
          <p:cNvSpPr/>
          <p:nvPr/>
        </p:nvSpPr>
        <p:spPr>
          <a:xfrm>
            <a:off x="7722412" y="2951509"/>
            <a:ext cx="1235242" cy="1267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’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0CFBC-3217-4B66-BE44-D73D6E645510}"/>
              </a:ext>
            </a:extLst>
          </p:cNvPr>
          <p:cNvSpPr txBox="1"/>
          <p:nvPr/>
        </p:nvSpPr>
        <p:spPr>
          <a:xfrm>
            <a:off x="6860111" y="3101453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r>
            <a:endParaRPr lang="he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29EEAA-21EB-4FD7-AA75-42034333295C}"/>
              </a:ext>
            </a:extLst>
          </p:cNvPr>
          <p:cNvCxnSpPr>
            <a:cxnSpLocks/>
          </p:cNvCxnSpPr>
          <p:nvPr/>
        </p:nvCxnSpPr>
        <p:spPr>
          <a:xfrm>
            <a:off x="6533835" y="3412050"/>
            <a:ext cx="1232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59F70-29EE-4201-B3D2-A801002B4129}"/>
              </a:ext>
            </a:extLst>
          </p:cNvPr>
          <p:cNvCxnSpPr>
            <a:cxnSpLocks/>
          </p:cNvCxnSpPr>
          <p:nvPr/>
        </p:nvCxnSpPr>
        <p:spPr>
          <a:xfrm flipH="1">
            <a:off x="6533835" y="3841176"/>
            <a:ext cx="1216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74561C-4477-434B-B760-71A80A1CAA95}"/>
              </a:ext>
            </a:extLst>
          </p:cNvPr>
          <p:cNvSpPr txBox="1"/>
          <p:nvPr/>
        </p:nvSpPr>
        <p:spPr>
          <a:xfrm>
            <a:off x="6874231" y="3552180"/>
            <a:ext cx="178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6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111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8</cp:revision>
  <dcterms:created xsi:type="dcterms:W3CDTF">2020-05-06T12:40:28Z</dcterms:created>
  <dcterms:modified xsi:type="dcterms:W3CDTF">2020-12-06T18:46:46Z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