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552A-6A07-4B64-BFFC-1978A2621CC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5A8-ED34-414D-9E22-24C4D72A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6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552A-6A07-4B64-BFFC-1978A2621CC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5A8-ED34-414D-9E22-24C4D72A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552A-6A07-4B64-BFFC-1978A2621CC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5A8-ED34-414D-9E22-24C4D72A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8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552A-6A07-4B64-BFFC-1978A2621CC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5A8-ED34-414D-9E22-24C4D72A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552A-6A07-4B64-BFFC-1978A2621CC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5A8-ED34-414D-9E22-24C4D72A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552A-6A07-4B64-BFFC-1978A2621CC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5A8-ED34-414D-9E22-24C4D72A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2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552A-6A07-4B64-BFFC-1978A2621CC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5A8-ED34-414D-9E22-24C4D72A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5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552A-6A07-4B64-BFFC-1978A2621CC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5A8-ED34-414D-9E22-24C4D72A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552A-6A07-4B64-BFFC-1978A2621CC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5A8-ED34-414D-9E22-24C4D72A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7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552A-6A07-4B64-BFFC-1978A2621CC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5A8-ED34-414D-9E22-24C4D72A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2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A552A-6A07-4B64-BFFC-1978A2621CC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C5A8-ED34-414D-9E22-24C4D72A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7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A552A-6A07-4B64-BFFC-1978A2621CC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C5A8-ED34-414D-9E22-24C4D72A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0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65631" cy="3710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31" y="0"/>
            <a:ext cx="5738444" cy="69459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10354"/>
            <a:ext cx="6365631" cy="3235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894510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Ranar 100</dc:creator>
  <cp:lastModifiedBy>Ranar 100</cp:lastModifiedBy>
  <cp:revision>1</cp:revision>
  <dcterms:created xsi:type="dcterms:W3CDTF">2025-02-10T11:06:55Z</dcterms:created>
  <dcterms:modified xsi:type="dcterms:W3CDTF">2025-02-10T11:07:16Z</dcterms:modified>
</cp:coreProperties>
</file>