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78" autoAdjust="0"/>
    <p:restoredTop sz="95285" autoAdjust="0"/>
  </p:normalViewPr>
  <p:slideViewPr>
    <p:cSldViewPr snapToGrid="0">
      <p:cViewPr varScale="1">
        <p:scale>
          <a:sx n="87" d="100"/>
          <a:sy n="87" d="100"/>
        </p:scale>
        <p:origin x="52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875F-6E89-4C6E-BE28-1FF502F7A0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09AD-9DFF-4CF3-AAE8-9071FC25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7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875F-6E89-4C6E-BE28-1FF502F7A0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09AD-9DFF-4CF3-AAE8-9071FC25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7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875F-6E89-4C6E-BE28-1FF502F7A0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09AD-9DFF-4CF3-AAE8-9071FC25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9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875F-6E89-4C6E-BE28-1FF502F7A0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09AD-9DFF-4CF3-AAE8-9071FC25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5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875F-6E89-4C6E-BE28-1FF502F7A0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09AD-9DFF-4CF3-AAE8-9071FC25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1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875F-6E89-4C6E-BE28-1FF502F7A0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09AD-9DFF-4CF3-AAE8-9071FC25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7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875F-6E89-4C6E-BE28-1FF502F7A0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09AD-9DFF-4CF3-AAE8-9071FC25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4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875F-6E89-4C6E-BE28-1FF502F7A0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09AD-9DFF-4CF3-AAE8-9071FC25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875F-6E89-4C6E-BE28-1FF502F7A0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09AD-9DFF-4CF3-AAE8-9071FC25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5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875F-6E89-4C6E-BE28-1FF502F7A0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09AD-9DFF-4CF3-AAE8-9071FC25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0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875F-6E89-4C6E-BE28-1FF502F7A0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09AD-9DFF-4CF3-AAE8-9071FC25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6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5875F-6E89-4C6E-BE28-1FF502F7A0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709AD-9DFF-4CF3-AAE8-9071FC25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5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38" y="-1"/>
            <a:ext cx="6629400" cy="50204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8" y="-1"/>
            <a:ext cx="5562601" cy="35784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38" y="3578468"/>
            <a:ext cx="6629400" cy="3279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062" y="3578468"/>
            <a:ext cx="5632937" cy="3279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542737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Ranar 100</dc:creator>
  <cp:lastModifiedBy>Ranar 100</cp:lastModifiedBy>
  <cp:revision>5</cp:revision>
  <dcterms:created xsi:type="dcterms:W3CDTF">2025-02-07T22:10:20Z</dcterms:created>
  <dcterms:modified xsi:type="dcterms:W3CDTF">2025-02-09T20:34:24Z</dcterms:modified>
</cp:coreProperties>
</file>