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Bahnschrift SemiBold Condensed" panose="020B0502040204020203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88B"/>
    <a:srgbClr val="5FB7BA"/>
    <a:srgbClr val="CF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89A808-7776-0EC8-E77B-C48FC0A4F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AE2ABE3-8122-292C-B7A5-03BA1808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D6A041-73B7-81CE-5BB1-5B0DBE92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7EB7D0-1451-B5B9-EB24-388A0A0B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F31522-1E9E-7DC5-8CD7-F7B2DF5E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90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A1A7C-3EB4-56F9-170C-C20AF4A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965E509-59E2-472F-7A17-610EBAD21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A4DC9D-3832-4F12-1A12-A50D1AEF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BD187A-A8D9-788C-1ACA-C92BFF5E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0D600C-C3A5-FF14-5EE9-F52A5E1A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06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28AB3F4-1EA8-56AE-3BB1-4E93573A8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9BF200-9CEB-7939-4373-845DD6F9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81E13B-B779-2990-681A-7E37E789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4EA8-1DD1-C5AA-CDF2-2517372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660B07-1E28-497F-B3FA-5D69ACD4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21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DC6017-A84F-6FF3-127B-7E59F5F2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3BD0E4-ACDD-8306-37AA-A2157748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464A94-597A-51DA-7E8F-D8F382B6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2F117A-E312-8C3A-4ABC-DB9B8AAD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9271A6-3CD4-BE49-EFA1-F28D458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242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0FEED0-C119-994D-7B5E-2CF4E919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BB2FA75-777D-542B-9967-952AFBBB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2D4C9B-D849-8704-8F83-6A9858E2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C16199-61AD-6E27-760B-3D08CAE0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ECA1EA-5DCC-FC31-9ABC-6AB5CDCD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71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6BF61-AFDD-9E8E-50FF-DD8416E1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2B664C-DCCB-55DB-6BF7-0EC12ABF2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7522D4-2DF7-0098-D588-BBF28185E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5DF8D2-99E8-DDEC-6DDD-1DC7951A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20AE5C-A3AE-BEE5-45A9-E4CEEBF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2C5329E-4D7D-5E15-7B1E-C098917D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004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84CB48-8D43-CF3C-C16C-13BD113D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AA1CC2-6048-AE9B-84F1-8BF672303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485935-4547-0868-3520-A0523DA1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5D74C35-9B57-07BE-061E-3F8A170AD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9F785D4-23AD-7A90-F860-C301980DB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4EE2B09-B422-C1C6-75C4-9EA7E002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FD61457-7262-1CD2-38B8-5A271765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E8882CE-6C31-7769-F7BB-044BBB7A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712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F51D28-BA78-69B3-4453-F393F59E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E210031-8BE0-D594-EDD0-9B7C0812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78BDB66-246C-1C1F-5312-4EB56DC4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576A-DD1A-8971-4E78-EFF4FADA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1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1C3F8DB-98BB-FAE2-B699-84BDCFA1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27B98D-CF7F-B8F1-41E9-B5E02DF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3268823-C0A1-3763-BB4D-95AF0DE1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411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85387F-9615-9C79-AE93-57E5BB3B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52D453-4277-994B-32E0-71FF52DC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26692A6-7DD6-29F6-D769-44369017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B10683-D1C2-F3E2-D17F-18314F7B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AD5B2B0-0627-7B07-8047-3A514F1B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1B80B5-3C78-EAEB-3EC9-E49F822E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3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71E2F-8D2D-475A-4B6B-A19310E1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143734B-F0CD-7F0C-4E71-0EA2E246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B0690C-6E41-0584-5C08-6ADFE6440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F0DA6C-1D86-9A79-B44F-E71ADA2C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156081-2FCC-C7E6-DABF-3EAC608A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268790-C0AF-F2FD-B11F-BC2124C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F198A1A-C292-37BB-A0FC-848DA66F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543D48-5E6A-4E05-BB82-BC4E21CF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10816D-7086-E678-BEBC-377792A4A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D334-1F06-470B-8EEF-6817F7F179AD}" type="datetimeFigureOut">
              <a:rPr lang="en-IL" smtClean="0"/>
              <a:t>10/06/2022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93A8E0-44CC-FCE7-64C0-5ABD29FDD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D395FF-D334-E2FF-697E-D461ED2DF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681F-6916-4813-BA2A-0BCFE7024A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17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B7F0BE4-9A18-B1AF-D270-EB27FC1C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92" y="182882"/>
            <a:ext cx="6858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C87B01D-AB26-1E94-D943-122CBDB3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Last Project POC</a:t>
            </a:r>
            <a:endParaRPr lang="en-IL" sz="88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4902DF3-7A61-5FC0-C779-AD251C1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Building a survival game</a:t>
            </a:r>
            <a:endParaRPr lang="en-IL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3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830CB-F309-E47C-6152-08B47B83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785"/>
            <a:ext cx="10515600" cy="1183473"/>
          </a:xfrm>
        </p:spPr>
        <p:txBody>
          <a:bodyPr>
            <a:normAutofit fontScale="85000" lnSpcReduction="20000"/>
          </a:bodyPr>
          <a:lstStyle/>
          <a:p>
            <a:pPr marL="0" indent="0" algn="ctr" rtl="0">
              <a:buNone/>
            </a:pPr>
            <a:r>
              <a:rPr lang="en-US" sz="118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Thank you for listening</a:t>
            </a:r>
            <a:endParaRPr lang="en-IL" sz="118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A9B92E2-8956-5820-B793-F0C24040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66" y="2446177"/>
            <a:ext cx="4029268" cy="40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6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88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830CB-F309-E47C-6152-08B47B83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Welcome to island,</a:t>
            </a:r>
          </a:p>
          <a:p>
            <a:pPr marL="0" indent="0" algn="ctr" rtl="0">
              <a:buNone/>
            </a:pP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 algn="ctr" rtl="0">
              <a:buNone/>
            </a:pP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You have washed off from your boat to an unrecognize island.</a:t>
            </a:r>
          </a:p>
          <a:p>
            <a:pPr marL="0" indent="0" algn="ctr" rtl="0">
              <a:buNone/>
            </a:pP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Find food, gather resources and survive until the rescue team will show up.</a:t>
            </a:r>
          </a:p>
          <a:p>
            <a:pPr marL="0" indent="0" algn="ctr" rtl="0">
              <a:buNone/>
            </a:pP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It has to, right?..</a:t>
            </a:r>
          </a:p>
          <a:p>
            <a:pPr marL="0" indent="0" algn="ctr" rtl="0">
              <a:buNone/>
            </a:pPr>
            <a:endParaRPr lang="en-IL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2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830CB-F309-E47C-6152-08B47B83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3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The game is a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survival game </a:t>
            </a:r>
            <a:r>
              <a:rPr lang="en-US" dirty="0">
                <a:latin typeface="Bahnschrift SemiBold Condensed" panose="020B0502040204020203" pitchFamily="34" charset="0"/>
              </a:rPr>
              <a:t>where a player needs to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gather resources, craft, build</a:t>
            </a:r>
            <a:r>
              <a:rPr lang="en-US" dirty="0">
                <a:latin typeface="Bahnschrift SemiBold Condensed" panose="020B0502040204020203" pitchFamily="34" charset="0"/>
              </a:rPr>
              <a:t> and get familiar with the surrounding in order to survive for the longest.</a:t>
            </a:r>
          </a:p>
          <a:p>
            <a:pPr marL="0" indent="0" algn="ctr" rtl="0">
              <a:buNone/>
            </a:pPr>
            <a:endParaRPr lang="en-US" dirty="0">
              <a:latin typeface="Bahnschrift SemiBold Condensed" panose="020B0502040204020203" pitchFamily="34" charset="0"/>
            </a:endParaRPr>
          </a:p>
          <a:p>
            <a:pPr marL="0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The target audience for the game is players who already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like and enjoy survival games </a:t>
            </a:r>
            <a:r>
              <a:rPr lang="en-US" dirty="0">
                <a:latin typeface="Bahnschrift SemiBold Condensed" panose="020B0502040204020203" pitchFamily="34" charset="0"/>
              </a:rPr>
              <a:t>like Don’t Starve and Len’s Island.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74AC224-4B56-C84C-1BF3-4AF13D02C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62" y="3770810"/>
            <a:ext cx="3174275" cy="3174275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AF8E63AF-55F1-29E7-1EEA-6B508E97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The Game</a:t>
            </a:r>
            <a:endParaRPr lang="en-IL" sz="72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8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830CB-F309-E47C-6152-08B47B83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In the game there are a few core mechanics –</a:t>
            </a:r>
          </a:p>
          <a:p>
            <a:pPr lvl="1" algn="l" rtl="0"/>
            <a:r>
              <a:rPr lang="en-US" dirty="0">
                <a:latin typeface="Bahnschrift SemiBold Condensed" panose="020B0502040204020203" pitchFamily="34" charset="0"/>
              </a:rPr>
              <a:t>Moving in the world (should feel rewarding)</a:t>
            </a:r>
          </a:p>
          <a:p>
            <a:pPr lvl="1" algn="l" rtl="0"/>
            <a:r>
              <a:rPr lang="en-US" dirty="0">
                <a:latin typeface="Bahnschrift SemiBold Condensed" panose="020B0502040204020203" pitchFamily="34" charset="0"/>
              </a:rPr>
              <a:t>Interaction with objects around  (picking up things)</a:t>
            </a:r>
          </a:p>
          <a:p>
            <a:pPr lvl="1" algn="l" rtl="0"/>
            <a:r>
              <a:rPr lang="en-US" dirty="0">
                <a:latin typeface="Bahnschrift SemiBold Condensed" panose="020B0502040204020203" pitchFamily="34" charset="0"/>
              </a:rPr>
              <a:t>Crafting (in order for the game loop to work)</a:t>
            </a:r>
          </a:p>
          <a:p>
            <a:pPr lvl="1" algn="l" rtl="0"/>
            <a:r>
              <a:rPr lang="en-US" dirty="0">
                <a:latin typeface="Bahnschrift SemiBold Condensed" panose="020B0502040204020203" pitchFamily="34" charset="0"/>
              </a:rPr>
              <a:t>Building (to create your customizable base)</a:t>
            </a:r>
          </a:p>
          <a:p>
            <a:pPr lvl="1" algn="l" rtl="0"/>
            <a:endParaRPr lang="en-US" dirty="0">
              <a:latin typeface="Bahnschrift SemiBold Condensed" panose="020B0502040204020203" pitchFamily="34" charset="0"/>
            </a:endParaRPr>
          </a:p>
          <a:p>
            <a:pPr marL="0" lvl="1" indent="0" algn="l" rtl="0">
              <a:spcBef>
                <a:spcPts val="1000"/>
              </a:spcBef>
              <a:buNone/>
            </a:pPr>
            <a:r>
              <a:rPr lang="en-US" sz="2800" dirty="0">
                <a:latin typeface="Bahnschrift SemiBold Condensed" panose="020B0502040204020203" pitchFamily="34" charset="0"/>
              </a:rPr>
              <a:t>The game fun should come from having </a:t>
            </a:r>
            <a:r>
              <a:rPr lang="en-US" sz="28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all the systems work together</a:t>
            </a:r>
            <a:r>
              <a:rPr lang="en-US" sz="2800" dirty="0">
                <a:latin typeface="Bahnschrift SemiBold Condensed" panose="020B0502040204020203" pitchFamily="34" charset="0"/>
              </a:rPr>
              <a:t> as the player guesses they will &amp; having </a:t>
            </a:r>
            <a:r>
              <a:rPr lang="en-US" sz="28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an excited environment </a:t>
            </a:r>
            <a:r>
              <a:rPr lang="en-US" sz="2800" dirty="0">
                <a:latin typeface="Bahnschrift SemiBold Condensed" panose="020B0502040204020203" pitchFamily="34" charset="0"/>
              </a:rPr>
              <a:t>to explore.</a:t>
            </a:r>
            <a:endParaRPr lang="en-US" sz="28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AF8E63AF-55F1-29E7-1EEA-6B508E97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How does it work</a:t>
            </a:r>
            <a:endParaRPr lang="en-IL" sz="72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4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830CB-F309-E47C-6152-08B47B83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3"/>
            <a:ext cx="10515600" cy="4351338"/>
          </a:xfrm>
        </p:spPr>
        <p:txBody>
          <a:bodyPr/>
          <a:lstStyle/>
          <a:p>
            <a:pPr marL="457200" lvl="1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The game is set in a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low–poly style</a:t>
            </a:r>
            <a:r>
              <a:rPr lang="en-US" dirty="0">
                <a:latin typeface="Bahnschrift SemiBold Condensed" panose="020B0502040204020203" pitchFamily="34" charset="0"/>
              </a:rPr>
              <a:t>.</a:t>
            </a:r>
          </a:p>
          <a:p>
            <a:pPr marL="457200" lvl="1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The environment should feel alive around the player.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AF8E63AF-55F1-29E7-1EEA-6B508E97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Art Style</a:t>
            </a:r>
            <a:endParaRPr lang="en-IL" sz="72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7EA0343-CCA8-1C1C-A5C6-4422BA17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89705"/>
            <a:ext cx="2915195" cy="291519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72BB400-D1D2-B5A3-0A0D-E4430C0F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Idea &amp; Reference</a:t>
            </a:r>
            <a:endParaRPr lang="en-IL" sz="72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830CB-F309-E47C-6152-08B47B83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419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The idea is to experience building a game with complicated systems to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enhance my programming abilities</a:t>
            </a:r>
            <a:r>
              <a:rPr lang="en-US" dirty="0">
                <a:latin typeface="Bahnschrift SemiBold Condensed" panose="020B0502040204020203" pitchFamily="34" charset="0"/>
              </a:rPr>
              <a:t>.</a:t>
            </a:r>
          </a:p>
          <a:p>
            <a:pPr marL="0" indent="0" algn="ctr" rtl="0">
              <a:buNone/>
            </a:pPr>
            <a:endParaRPr lang="en-US" dirty="0">
              <a:latin typeface="Bahnschrift SemiBold Condensed" panose="020B0502040204020203" pitchFamily="34" charset="0"/>
            </a:endParaRPr>
          </a:p>
          <a:p>
            <a:pPr marL="0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In my opinion, a lot of the game focus should be in environment and feel – to make the player engaged with continue playing and have a goal to play the game.</a:t>
            </a:r>
          </a:p>
          <a:p>
            <a:pPr marL="0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Which lets me a great opportunity to focus on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modeling the player character </a:t>
            </a:r>
            <a:r>
              <a:rPr lang="en-US" dirty="0">
                <a:latin typeface="Bahnschrift SemiBold Condensed" panose="020B0502040204020203" pitchFamily="34" charset="0"/>
              </a:rPr>
              <a:t>and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managing art and animation </a:t>
            </a:r>
            <a:r>
              <a:rPr lang="en-US" dirty="0">
                <a:latin typeface="Bahnschrift SemiBold Condensed" panose="020B0502040204020203" pitchFamily="34" charset="0"/>
              </a:rPr>
              <a:t>around it.</a:t>
            </a:r>
          </a:p>
          <a:p>
            <a:pPr marL="0" indent="0" algn="ctr" rtl="0">
              <a:buNone/>
            </a:pPr>
            <a:endParaRPr lang="en-US" dirty="0">
              <a:latin typeface="Bahnschrift SemiBold Condensed" panose="020B0502040204020203" pitchFamily="34" charset="0"/>
            </a:endParaRPr>
          </a:p>
          <a:p>
            <a:pPr marL="0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Also, I love survival games and building one myself is a great fun.</a:t>
            </a:r>
          </a:p>
          <a:p>
            <a:pPr marL="0" indent="0" algn="ctr" rtl="0">
              <a:buNone/>
            </a:pPr>
            <a:endParaRPr lang="en-IL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F1A7D50E-DE1B-D0AF-04F8-EFB3B5ADB7FB}"/>
              </a:ext>
            </a:extLst>
          </p:cNvPr>
          <p:cNvSpPr txBox="1">
            <a:spLocks/>
          </p:cNvSpPr>
          <p:nvPr/>
        </p:nvSpPr>
        <p:spPr>
          <a:xfrm>
            <a:off x="6688181" y="1468982"/>
            <a:ext cx="3483429" cy="356643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latin typeface="Bahnschrift SemiBold Condensed" panose="020B0502040204020203" pitchFamily="34" charset="0"/>
              </a:rPr>
              <a:t>Or – why is this my final project</a:t>
            </a:r>
            <a:endParaRPr lang="en-IL" i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88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830CB-F309-E47C-6152-08B47B83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9441"/>
            <a:ext cx="10515600" cy="1779118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Playable Session</a:t>
            </a:r>
            <a:endParaRPr lang="en-IL" sz="115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58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AF8E63AF-55F1-29E7-1EEA-6B508E97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Plans going forward</a:t>
            </a:r>
            <a:endParaRPr lang="en-IL" sz="72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2" name="מציין מיקום תוכן 21">
            <a:extLst>
              <a:ext uri="{FF2B5EF4-FFF2-40B4-BE49-F238E27FC236}">
                <a16:creationId xmlns:a16="http://schemas.microsoft.com/office/drawing/2014/main" id="{CE5B1D6B-4B65-932E-24DF-F7721CD48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02" y="3993404"/>
            <a:ext cx="2864596" cy="2864596"/>
          </a:xfrm>
        </p:spPr>
      </p:pic>
      <p:sp>
        <p:nvSpPr>
          <p:cNvPr id="23" name="מציין מיקום תוכן 2">
            <a:extLst>
              <a:ext uri="{FF2B5EF4-FFF2-40B4-BE49-F238E27FC236}">
                <a16:creationId xmlns:a16="http://schemas.microsoft.com/office/drawing/2014/main" id="{F74A40B6-3D1D-41E4-243C-9C5609C381BE}"/>
              </a:ext>
            </a:extLst>
          </p:cNvPr>
          <p:cNvSpPr txBox="1">
            <a:spLocks/>
          </p:cNvSpPr>
          <p:nvPr/>
        </p:nvSpPr>
        <p:spPr>
          <a:xfrm>
            <a:off x="838200" y="19214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As of now, most of the basic mechanics are already working at basis level (with foundation to build upon).</a:t>
            </a:r>
          </a:p>
          <a:p>
            <a:pPr marL="0" indent="0" algn="ctr" rtl="0">
              <a:buFont typeface="Arial" panose="020B0604020202020204" pitchFamily="34" charset="0"/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Now the main focus would be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polish of the environment and art </a:t>
            </a:r>
            <a:r>
              <a:rPr lang="en-US" dirty="0">
                <a:latin typeface="Bahnschrift SemiBold Condensed" panose="020B0502040204020203" pitchFamily="34" charset="0"/>
              </a:rPr>
              <a:t>before going back and advancing the systems to a greater point.</a:t>
            </a:r>
            <a:endParaRPr lang="en-IL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C830CB-F309-E47C-6152-08B47B83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3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The finished game should be everything you saw with a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lot of polish sessions</a:t>
            </a:r>
            <a:r>
              <a:rPr lang="en-US" dirty="0">
                <a:latin typeface="Bahnschrift SemiBold Condensed" panose="020B0502040204020203" pitchFamily="34" charset="0"/>
              </a:rPr>
              <a:t>.</a:t>
            </a:r>
          </a:p>
          <a:p>
            <a:pPr marL="0" indent="0" algn="ctr" rtl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It should be </a:t>
            </a:r>
            <a:r>
              <a:rPr lang="en-US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playable with minimum bugs </a:t>
            </a:r>
            <a:r>
              <a:rPr lang="en-US" dirty="0">
                <a:latin typeface="Bahnschrift SemiBold Condensed" panose="020B0502040204020203" pitchFamily="34" charset="0"/>
              </a:rPr>
              <a:t>or distractions.</a:t>
            </a:r>
          </a:p>
          <a:p>
            <a:pPr marL="0" indent="0" algn="ctr" rtl="0">
              <a:buNone/>
            </a:pP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AF8E63AF-55F1-29E7-1EEA-6B508E97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3E888B"/>
                </a:solidFill>
                <a:latin typeface="Bahnschrift SemiBold Condensed" panose="020B0502040204020203" pitchFamily="34" charset="0"/>
              </a:rPr>
              <a:t>What will be in the finished game?</a:t>
            </a:r>
            <a:endParaRPr lang="en-IL" sz="7200" dirty="0">
              <a:solidFill>
                <a:srgbClr val="3E888B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79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כחול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384</Words>
  <Application>Microsoft Office PowerPoint</Application>
  <PresentationFormat>מסך רחב</PresentationFormat>
  <Paragraphs>38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Calibri</vt:lpstr>
      <vt:lpstr>Bahnschrift SemiBold Condensed</vt:lpstr>
      <vt:lpstr>Arial</vt:lpstr>
      <vt:lpstr>Calibri Light</vt:lpstr>
      <vt:lpstr>ערכת נושא Office</vt:lpstr>
      <vt:lpstr>Last Project POC</vt:lpstr>
      <vt:lpstr>מצגת של PowerPoint‏</vt:lpstr>
      <vt:lpstr>The Game</vt:lpstr>
      <vt:lpstr>How does it work</vt:lpstr>
      <vt:lpstr>Art Style</vt:lpstr>
      <vt:lpstr>Idea &amp; Reference</vt:lpstr>
      <vt:lpstr>מצגת של PowerPoint‏</vt:lpstr>
      <vt:lpstr>Plans going forward</vt:lpstr>
      <vt:lpstr>What will be in the finished game?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Project POC</dc:title>
  <dc:creator>Reuta Banana</dc:creator>
  <cp:lastModifiedBy>Reuta Banana</cp:lastModifiedBy>
  <cp:revision>4</cp:revision>
  <dcterms:created xsi:type="dcterms:W3CDTF">2022-06-10T07:47:23Z</dcterms:created>
  <dcterms:modified xsi:type="dcterms:W3CDTF">2022-06-10T08:32:53Z</dcterms:modified>
</cp:coreProperties>
</file>