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cFWvoOXgXqI1dmgHgBhtq8DOr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" name="Google Shape;12;p11"/>
          <p:cNvCxnSpPr/>
          <p:nvPr/>
        </p:nvCxnSpPr>
        <p:spPr>
          <a:xfrm>
            <a:off x="685800" y="281940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685800" y="289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C:\Users\njones\Dropbox (2U)\Work\Designing Slides\SMU\Design Brief\logo\logo_datasci_SMU.png"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1" y="6400800"/>
            <a:ext cx="1761005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jones\Dropbox (2U)\Work\Designing Slides\SMU\Design Brief\logo\logo_datasci_SMU.png" id="45" name="Google Shape;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1" y="6400800"/>
            <a:ext cx="1761005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jones\Dropbox (2U)\Work\Designing Slides\SMU\Design Brief\logo\logo_datasci_SMU.png" id="20" name="Google Shape;2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600" y="2778677"/>
            <a:ext cx="6503987" cy="57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4" name="Google Shape;24;p14"/>
          <p:cNvCxnSpPr/>
          <p:nvPr/>
        </p:nvCxnSpPr>
        <p:spPr>
          <a:xfrm>
            <a:off x="722313" y="440690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29" name="Google Shape;29;p15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457200" y="1417638"/>
            <a:ext cx="4040188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457200" y="2590800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4645025" y="1417638"/>
            <a:ext cx="4041775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4" type="body"/>
          </p:nvPr>
        </p:nvSpPr>
        <p:spPr>
          <a:xfrm>
            <a:off x="4666981" y="2590800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36" name="Google Shape;36;p16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>
  <p:cSld name="Title Only with Horizontal Ru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" name="Google Shape;41;p18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jones\Dropbox (2U)\Work\Designing Slides\SMU\Design Brief\logo\logo_datasci_SMU.png" id="43" name="Google Shape;4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1" y="6400800"/>
            <a:ext cx="1761005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0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uvenderner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685800" y="1828800"/>
            <a:ext cx="84582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For Live Session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81000" y="28956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Unit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0" y="438864"/>
            <a:ext cx="9144000" cy="93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/>
              <a:t>Activity Two: Create Your Own GitHub Page</a:t>
            </a:r>
            <a:endParaRPr b="1" sz="2600"/>
          </a:p>
        </p:txBody>
      </p:sp>
      <p:sp>
        <p:nvSpPr>
          <p:cNvPr id="58" name="Google Shape;58;p4"/>
          <p:cNvSpPr txBox="1"/>
          <p:nvPr/>
        </p:nvSpPr>
        <p:spPr>
          <a:xfrm>
            <a:off x="359924" y="1911645"/>
            <a:ext cx="863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Step: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create </a:t>
            </a:r>
            <a:r>
              <a:rPr lang="en-US" sz="1800">
                <a:solidFill>
                  <a:schemeClr val="dk1"/>
                </a:solidFill>
              </a:rPr>
              <a:t>your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own website using your personal GitHub account.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ReuvenDerner.github.io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https://reuvenderner.github.io/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0" y="438864"/>
            <a:ext cx="9144000" cy="93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/>
              <a:t>Activity Three: Create a Welcome Tab</a:t>
            </a:r>
            <a:endParaRPr b="1" sz="2600"/>
          </a:p>
        </p:txBody>
      </p:sp>
      <p:sp>
        <p:nvSpPr>
          <p:cNvPr id="64" name="Google Shape;64;p5"/>
          <p:cNvSpPr txBox="1"/>
          <p:nvPr/>
        </p:nvSpPr>
        <p:spPr>
          <a:xfrm>
            <a:off x="0" y="1291223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After 7 hours trying to create this I’m done…..below is a screenshot of the files uploaded to git, however they are not updating on the actual website created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0" y="1943925"/>
            <a:ext cx="8979550" cy="4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0" y="438864"/>
            <a:ext cx="9144000" cy="93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/>
              <a:t>Activity Four: Create a Case Study 1 Tab (See previous)</a:t>
            </a:r>
            <a:endParaRPr b="1" sz="2600"/>
          </a:p>
        </p:txBody>
      </p:sp>
      <p:sp>
        <p:nvSpPr>
          <p:cNvPr id="71" name="Google Shape;71;p6"/>
          <p:cNvSpPr txBox="1"/>
          <p:nvPr/>
        </p:nvSpPr>
        <p:spPr>
          <a:xfrm>
            <a:off x="1" y="1824100"/>
            <a:ext cx="3453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_site.yml: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name: "my-website"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navbar: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title: "My Website"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left: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- text: "Home"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href: index.html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- text: "About Me"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href: AboutMe.html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- text: "Case Study One"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href: Case_Study_One.html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3655401" y="1966625"/>
            <a:ext cx="34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Case_Study_One.Rmd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Case_Study_One.html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0" y="438864"/>
            <a:ext cx="9144000" cy="93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/>
              <a:t>Activity Five: Create an Rshiny App (8 hours)</a:t>
            </a:r>
            <a:endParaRPr b="1" sz="2600"/>
          </a:p>
        </p:txBody>
      </p:sp>
      <p:sp>
        <p:nvSpPr>
          <p:cNvPr id="78" name="Google Shape;78;p7"/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Rshiny app that will do the following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user read in the data (the Beer Data.)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user make a histogram of the IBU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user make a histogram of the ABV  (separate histogram)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the user to filter the histograms / boxplots above by state.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 histograms, add a scatter plot of IBU v. ABV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ability to add or take off the simple linear regression line.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the user to filter the data on the scatter plot by state.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at least one additional plot from your analysis and make sure to clearly label and/or describe the information it is conveying.  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link to the tab you created for Case Study 1.  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0" y="351312"/>
            <a:ext cx="9144000" cy="93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/>
              <a:t>Activity Six: Create an Rshiny App </a:t>
            </a:r>
            <a:br>
              <a:rPr b="1" lang="en-US" sz="2600"/>
            </a:br>
            <a:r>
              <a:rPr b="1" lang="en-US" sz="2600"/>
              <a:t>(</a:t>
            </a:r>
            <a:r>
              <a:rPr b="1" lang="en-US" sz="1800"/>
              <a:t>The Histogram, Boxplot, &amp; Linear Regression Display, filter doesn’t work</a:t>
            </a:r>
            <a:r>
              <a:rPr b="1" lang="en-US" sz="2600"/>
              <a:t>)</a:t>
            </a:r>
            <a:endParaRPr b="1" sz="2600"/>
          </a:p>
        </p:txBody>
      </p:sp>
      <p:sp>
        <p:nvSpPr>
          <p:cNvPr id="84" name="Google Shape;84;p8"/>
          <p:cNvSpPr txBox="1"/>
          <p:nvPr/>
        </p:nvSpPr>
        <p:spPr>
          <a:xfrm>
            <a:off x="-4" y="1284050"/>
            <a:ext cx="41280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---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title: "testShiny"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author: "Reuven"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date: "11/9/2021"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output: html_document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---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```{r setup, include=FALSE}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knitr::opts_chunk$set(echo = TRUE)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```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## Rshiny Test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This is a test of an RShiny app in RMarkdown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```{r }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library(shiny)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library(ggplot2)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library(ggsn)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library(usmap)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library(dplyr)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library(tidyverse)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#Read in Data Set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beers = read_csv(url("https://raw.githubusercontent.com/BivinSadler/MSDS_6306_Doing-Data-Science/Master/Unit%208%20and%209%20Case%20Study%201/Beers.csv"))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breweries = read_csv(url("https://raw.githubusercontent.com/BivinSadler/MSDS_6306_Doing-Data-Science/Master/Unit%208%20and%209%20Case%20Study%201/Breweries.csv"))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full_data = merge(beers,breweries,by.y="Brew_ID",by.x="Brewery_id") %&gt;%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mutate(fips = fips(trimws(State)))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Aledata = full_data %&gt;% mutate(IPA = grepl('IPA',full_data$Style), Ale  = grepl('Ale',full_data$Style)) %&gt;% filter(IPA | Ale) %&gt;% select(Ale,IPA,ABV,IBU, Style)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Aledata = Aledata %&gt;% mutate(Alcohol_by_Volume = scale(ABV),biterness_scale = scale(IBU)) #Get Ranges of ABV and IBU data</a:t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5" name="Google Shape;85;p8"/>
          <p:cNvSpPr txBox="1"/>
          <p:nvPr/>
        </p:nvSpPr>
        <p:spPr>
          <a:xfrm>
            <a:off x="4128125" y="1304850"/>
            <a:ext cx="5016000" cy="7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# Define UI for random distribution app ----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ui &lt;- fluidPage(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selectInput("Ind","Indipendent Variable",choices = names(full_data)),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selectInput('Dep','Dependent Variable',choices = names(full_data)),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selectInput("State","State Variable",choices = unique(full_data$State), selected = "CA"),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plotOutput("BoxPlot"),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plotOutput('Hist'),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plotOutput("Scatter"),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plotOutput("Ale")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server &lt;- function(input, output, session) 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data1 &lt;- reactive({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input$Ind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data2 &lt;- reactive({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input$Dep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state &lt;- reactive({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input$State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output$BoxPlot &lt;- renderPlot({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boxplot(get(data2()) ~ get(data1()) , data=full_data)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    #attempt at filtering dataset and utilizing select cause application to break: full_data %&gt;% filter(State == input$v_select) %&gt;%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output$Hist &lt;- renderPlot({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req(data1())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hist(full_data[[data1()]])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#attempt at filtering dataset and utilizing select cause application to break: full_data %&gt;% filter(State == input$v_select) %&gt;%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output$Scatter &lt;- renderPlot({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full_data %&gt;%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ggplot(aes(x = ABV, y = IBU, fill = "sample")) +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geom_point() + geom_smooth(method =  lm) +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ggtitle("Relationship Between IBU and ABV")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#attempt at filtering dataset and utilizing select cause application to break: full_data %&gt;% filter(State == input$v_select) %&gt;%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output$Ale &lt;- renderPlot({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  Aledata %&gt;% ggplot(mapping = aes(x=Alcohol_by_Volume,y=biterness_scale,color=Ale)) + geom_point(position = 'jitter') +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scale_color_manual(values=c("chartreuse4", "deepskyblue4")) +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ggtitle("Ale Classification - Alcohol Content and Bitterness")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 })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shinyApp(ui, server)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```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dy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2019-09-23T08:00:29Z</dcterms:created>
  <dc:creator>Microsoft Office User</dc:creator>
</cp:coreProperties>
</file>