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2" r:id="rId2"/>
    <p:sldId id="353" r:id="rId3"/>
    <p:sldId id="355" r:id="rId4"/>
    <p:sldId id="356" r:id="rId5"/>
    <p:sldId id="354" r:id="rId6"/>
    <p:sldId id="264" r:id="rId7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ACEE6"/>
    <a:srgbClr val="E90159"/>
    <a:srgbClr val="990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652" y="54"/>
      </p:cViewPr>
      <p:guideLst>
        <p:guide orient="horz" pos="2880"/>
        <p:guide pos="2160"/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B1615-613F-4C0A-88AB-9BF9769AE214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0E5C-CE18-4312-9963-42D26A03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0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11957-F718-4FD3-96D8-FE2752A26F1A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42375-4FDC-4A0F-8C48-C7FC1E33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3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muhammad.sharif\Desktop\logo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4" b="23809"/>
          <a:stretch/>
        </p:blipFill>
        <p:spPr bwMode="auto">
          <a:xfrm>
            <a:off x="9829800" y="2133600"/>
            <a:ext cx="1484671" cy="66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3" t="2349" r="-2152" b="30883"/>
          <a:stretch/>
        </p:blipFill>
        <p:spPr>
          <a:xfrm>
            <a:off x="0" y="2662030"/>
            <a:ext cx="48768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799" y="3200400"/>
            <a:ext cx="6437671" cy="609600"/>
          </a:xfrm>
        </p:spPr>
        <p:txBody>
          <a:bodyPr>
            <a:noAutofit/>
          </a:bodyPr>
          <a:lstStyle>
            <a:lvl1pPr algn="r">
              <a:defRPr sz="3200">
                <a:solidFill>
                  <a:srgbClr val="E901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799" y="3810000"/>
            <a:ext cx="6437671" cy="503584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534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680201"/>
            <a:ext cx="12192000" cy="177799"/>
          </a:xfrm>
          <a:prstGeom prst="rect">
            <a:avLst/>
          </a:prstGeom>
          <a:solidFill>
            <a:srgbClr val="E90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81000"/>
            <a:ext cx="10515600" cy="9604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add headline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5076"/>
            <a:ext cx="2616200" cy="365125"/>
          </a:xfrm>
        </p:spPr>
        <p:txBody>
          <a:bodyPr/>
          <a:lstStyle>
            <a:lvl1pPr defTabSz="356616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959CB7-2B0C-4A10-8181-23EB390EC759}" type="datetimeFigureOut">
              <a:rPr lang="en-US" smtClean="0"/>
              <a:pPr>
                <a:defRPr/>
              </a:pPr>
              <a:t>03-Jan-23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356616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15076"/>
            <a:ext cx="2616200" cy="365125"/>
          </a:xfrm>
        </p:spPr>
        <p:txBody>
          <a:bodyPr/>
          <a:lstStyle>
            <a:lvl1pPr defTabSz="356616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8DE2F1-C73A-4A6D-B254-B204EAD5FA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1341438"/>
            <a:ext cx="10515600" cy="4973638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 marL="914400" indent="-457200" algn="l">
              <a:buSzPct val="65000"/>
              <a:buFont typeface="Arial" panose="020B0604020202020204" pitchFamily="34" charset="0"/>
              <a:buChar char="►"/>
              <a:defRPr sz="2200">
                <a:solidFill>
                  <a:schemeClr val="tx1"/>
                </a:solidFill>
              </a:defRPr>
            </a:lvl2pPr>
            <a:lvl3pPr marL="1257300" indent="-342900" algn="l"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3pPr>
            <a:lvl4pPr marL="1714500" indent="-342900" algn="l">
              <a:buSzPct val="5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</a:defRPr>
            </a:lvl4pPr>
            <a:lvl5pPr marL="2171700" indent="-342900" algn="l">
              <a:buSzPct val="80000"/>
              <a:buFont typeface="Calibri" panose="020F0502020204030204" pitchFamily="34" charset="0"/>
              <a:buChar char="—"/>
              <a:defRPr sz="16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body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3" t="2350" r="-2152" b="504"/>
          <a:stretch/>
        </p:blipFill>
        <p:spPr>
          <a:xfrm>
            <a:off x="0" y="0"/>
            <a:ext cx="79223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38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8" b="31203"/>
          <a:stretch/>
        </p:blipFill>
        <p:spPr>
          <a:xfrm>
            <a:off x="0" y="2489931"/>
            <a:ext cx="4800600" cy="4368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3048000"/>
            <a:ext cx="7315200" cy="960438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 smtClean="0"/>
              <a:t>End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1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6362"/>
            <a:ext cx="109728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10972800" cy="524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50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A9E3-4C32-4722-B484-2676DF94DE26}" type="datetimeFigureOut">
              <a:rPr lang="en-US" smtClean="0"/>
              <a:t>03-Jan-23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150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50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D7FF-F282-44C8-A924-7D039E00A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0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E901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65000"/>
        <a:buFont typeface="Arial" panose="020B0604020202020204" pitchFamily="34" charset="0"/>
        <a:buChar char="►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34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43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22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62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30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362200"/>
            <a:ext cx="7315200" cy="96043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2766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Sharif</dc:creator>
  <cp:lastModifiedBy>sof</cp:lastModifiedBy>
  <cp:revision>214</cp:revision>
  <cp:lastPrinted>2018-02-22T04:40:09Z</cp:lastPrinted>
  <dcterms:created xsi:type="dcterms:W3CDTF">2015-05-18T06:31:02Z</dcterms:created>
  <dcterms:modified xsi:type="dcterms:W3CDTF">2023-01-03T05:49:41Z</dcterms:modified>
</cp:coreProperties>
</file>