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6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9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4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217A-5BE8-433A-B016-8BAC81D03FD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5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ecision 7"/>
          <p:cNvSpPr/>
          <p:nvPr/>
        </p:nvSpPr>
        <p:spPr>
          <a:xfrm>
            <a:off x="463513" y="3867483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Has</a:t>
            </a:r>
            <a:endParaRPr lang="en-GB" sz="1013" dirty="0"/>
          </a:p>
        </p:txBody>
      </p:sp>
      <p:cxnSp>
        <p:nvCxnSpPr>
          <p:cNvPr id="10" name="Straight Arrow Connector 9"/>
          <p:cNvCxnSpPr>
            <a:stCxn id="2" idx="2"/>
            <a:endCxn id="8" idx="0"/>
          </p:cNvCxnSpPr>
          <p:nvPr/>
        </p:nvCxnSpPr>
        <p:spPr>
          <a:xfrm flipH="1">
            <a:off x="765544" y="3610308"/>
            <a:ext cx="8972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466504" y="4359904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Dashboard</a:t>
            </a:r>
            <a:endParaRPr lang="en-GB" sz="900" dirty="0"/>
          </a:p>
        </p:txBody>
      </p:sp>
      <p:sp>
        <p:nvSpPr>
          <p:cNvPr id="13" name="Flowchart: Decision 12"/>
          <p:cNvSpPr/>
          <p:nvPr/>
        </p:nvSpPr>
        <p:spPr>
          <a:xfrm>
            <a:off x="463513" y="4824413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Has</a:t>
            </a:r>
            <a:endParaRPr lang="en-GB" sz="1013" dirty="0"/>
          </a:p>
        </p:txBody>
      </p:sp>
      <p:sp>
        <p:nvSpPr>
          <p:cNvPr id="14" name="Flowchart: Process 13"/>
          <p:cNvSpPr/>
          <p:nvPr/>
        </p:nvSpPr>
        <p:spPr>
          <a:xfrm>
            <a:off x="457532" y="5366675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Options</a:t>
            </a:r>
            <a:endParaRPr lang="en-GB" sz="1013" dirty="0"/>
          </a:p>
        </p:txBody>
      </p:sp>
      <p:sp>
        <p:nvSpPr>
          <p:cNvPr id="15" name="Flowchart: Decision 14"/>
          <p:cNvSpPr/>
          <p:nvPr/>
        </p:nvSpPr>
        <p:spPr>
          <a:xfrm>
            <a:off x="1354654" y="5336771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Has</a:t>
            </a:r>
            <a:endParaRPr lang="en-GB" sz="1013" dirty="0"/>
          </a:p>
        </p:txBody>
      </p:sp>
      <p:sp>
        <p:nvSpPr>
          <p:cNvPr id="16" name="Flowchart: Process 15"/>
          <p:cNvSpPr/>
          <p:nvPr/>
        </p:nvSpPr>
        <p:spPr>
          <a:xfrm>
            <a:off x="1990613" y="5272976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Subject </a:t>
            </a:r>
          </a:p>
          <a:p>
            <a:pPr algn="ctr"/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17" name="Flowchart: Process 16"/>
          <p:cNvSpPr/>
          <p:nvPr/>
        </p:nvSpPr>
        <p:spPr>
          <a:xfrm>
            <a:off x="1990613" y="4921103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Notice </a:t>
            </a:r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18" name="Flowchart: Process 17"/>
          <p:cNvSpPr/>
          <p:nvPr/>
        </p:nvSpPr>
        <p:spPr>
          <a:xfrm>
            <a:off x="1990614" y="4567239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User </a:t>
            </a:r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20" name="Flowchart: Process 19"/>
          <p:cNvSpPr/>
          <p:nvPr/>
        </p:nvSpPr>
        <p:spPr>
          <a:xfrm>
            <a:off x="1990613" y="6344539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View</a:t>
            </a:r>
            <a:endParaRPr lang="en-GB" sz="1013" dirty="0"/>
          </a:p>
        </p:txBody>
      </p:sp>
      <p:sp>
        <p:nvSpPr>
          <p:cNvPr id="21" name="Flowchart: Process 20"/>
          <p:cNvSpPr/>
          <p:nvPr/>
        </p:nvSpPr>
        <p:spPr>
          <a:xfrm>
            <a:off x="1990613" y="5632821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Profile </a:t>
            </a:r>
          </a:p>
          <a:p>
            <a:pPr algn="ctr"/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22" name="Flowchart: Process 21"/>
          <p:cNvSpPr/>
          <p:nvPr/>
        </p:nvSpPr>
        <p:spPr>
          <a:xfrm>
            <a:off x="1990613" y="5984694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Class Test </a:t>
            </a:r>
          </a:p>
          <a:p>
            <a:pPr algn="ctr"/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27" name="Flowchart: Process 26"/>
          <p:cNvSpPr/>
          <p:nvPr/>
        </p:nvSpPr>
        <p:spPr>
          <a:xfrm>
            <a:off x="2404288" y="3353133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Students</a:t>
            </a:r>
            <a:endParaRPr lang="en-GB" sz="1013" dirty="0"/>
          </a:p>
        </p:txBody>
      </p:sp>
      <p:sp>
        <p:nvSpPr>
          <p:cNvPr id="24" name="Flowchart: Decision 23"/>
          <p:cNvSpPr/>
          <p:nvPr/>
        </p:nvSpPr>
        <p:spPr>
          <a:xfrm>
            <a:off x="1348673" y="3867484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Can</a:t>
            </a:r>
            <a:endParaRPr lang="en-GB" sz="1013" dirty="0"/>
          </a:p>
        </p:txBody>
      </p:sp>
      <p:cxnSp>
        <p:nvCxnSpPr>
          <p:cNvPr id="39" name="Elbow Connector 38"/>
          <p:cNvCxnSpPr>
            <a:stCxn id="27" idx="2"/>
            <a:endCxn id="24" idx="3"/>
          </p:cNvCxnSpPr>
          <p:nvPr/>
        </p:nvCxnSpPr>
        <p:spPr>
          <a:xfrm rot="5400000">
            <a:off x="2124685" y="3438358"/>
            <a:ext cx="415667" cy="759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  <a:endCxn id="8" idx="3"/>
          </p:cNvCxnSpPr>
          <p:nvPr/>
        </p:nvCxnSpPr>
        <p:spPr>
          <a:xfrm flipH="1">
            <a:off x="1067576" y="3610307"/>
            <a:ext cx="595091" cy="4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1"/>
            <a:endCxn id="8" idx="1"/>
          </p:cNvCxnSpPr>
          <p:nvPr/>
        </p:nvCxnSpPr>
        <p:spPr>
          <a:xfrm rot="10800000" flipV="1">
            <a:off x="463514" y="3481721"/>
            <a:ext cx="1940775" cy="544254"/>
          </a:xfrm>
          <a:prstGeom prst="bentConnector3">
            <a:avLst>
              <a:gd name="adj1" fmla="val 106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1354654" y="3353133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Teacher</a:t>
            </a:r>
            <a:endParaRPr lang="en-GB" sz="1013" dirty="0"/>
          </a:p>
        </p:txBody>
      </p:sp>
      <p:sp>
        <p:nvSpPr>
          <p:cNvPr id="2" name="Flowchart: Process 1"/>
          <p:cNvSpPr/>
          <p:nvPr/>
        </p:nvSpPr>
        <p:spPr>
          <a:xfrm>
            <a:off x="466504" y="3353135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Admin</a:t>
            </a:r>
            <a:endParaRPr lang="en-GB" sz="1013" dirty="0"/>
          </a:p>
        </p:txBody>
      </p:sp>
      <p:cxnSp>
        <p:nvCxnSpPr>
          <p:cNvPr id="47" name="Straight Arrow Connector 46"/>
          <p:cNvCxnSpPr>
            <a:stCxn id="29" idx="3"/>
            <a:endCxn id="24" idx="0"/>
          </p:cNvCxnSpPr>
          <p:nvPr/>
        </p:nvCxnSpPr>
        <p:spPr>
          <a:xfrm flipH="1">
            <a:off x="1650706" y="3481722"/>
            <a:ext cx="319974" cy="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" idx="3"/>
            <a:endCxn id="24" idx="1"/>
          </p:cNvCxnSpPr>
          <p:nvPr/>
        </p:nvCxnSpPr>
        <p:spPr>
          <a:xfrm>
            <a:off x="1082527" y="3481723"/>
            <a:ext cx="266146" cy="54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 rot="16200000">
            <a:off x="4297219" y="5364785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View Result</a:t>
            </a:r>
            <a:endParaRPr lang="en-GB" sz="1013" dirty="0"/>
          </a:p>
        </p:txBody>
      </p:sp>
      <p:pic>
        <p:nvPicPr>
          <p:cNvPr id="2" name="Picture 1" descr="WWW &lt;strong&gt;PNG&lt;/strong&gt; Transparent Images | &lt;strong&gt;PNG&lt;/strong&gt;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8" y="3191962"/>
            <a:ext cx="773975" cy="773975"/>
          </a:xfrm>
          <a:prstGeom prst="rect">
            <a:avLst/>
          </a:prstGeom>
        </p:spPr>
      </p:pic>
      <p:sp>
        <p:nvSpPr>
          <p:cNvPr id="3" name="Explosion 2 2"/>
          <p:cNvSpPr/>
          <p:nvPr/>
        </p:nvSpPr>
        <p:spPr>
          <a:xfrm>
            <a:off x="1070341" y="3494451"/>
            <a:ext cx="1550397" cy="1550397"/>
          </a:xfrm>
          <a:prstGeom prst="irregularSeal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OCTMS</a:t>
            </a:r>
            <a:endParaRPr lang="en-GB" sz="1013" dirty="0"/>
          </a:p>
        </p:txBody>
      </p:sp>
      <p:sp>
        <p:nvSpPr>
          <p:cNvPr id="5" name="Cube 4"/>
          <p:cNvSpPr/>
          <p:nvPr/>
        </p:nvSpPr>
        <p:spPr>
          <a:xfrm>
            <a:off x="2718709" y="4041621"/>
            <a:ext cx="1072787" cy="46903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Signup/</a:t>
            </a:r>
          </a:p>
          <a:p>
            <a:pPr algn="ctr"/>
            <a:r>
              <a:rPr lang="en-GB" sz="1013" dirty="0"/>
              <a:t>Registration</a:t>
            </a:r>
            <a:endParaRPr lang="en-GB" sz="1013" dirty="0"/>
          </a:p>
        </p:txBody>
      </p:sp>
      <p:sp>
        <p:nvSpPr>
          <p:cNvPr id="8" name="Cube 7"/>
          <p:cNvSpPr/>
          <p:nvPr/>
        </p:nvSpPr>
        <p:spPr>
          <a:xfrm>
            <a:off x="3813541" y="3138691"/>
            <a:ext cx="1072787" cy="46903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 in as </a:t>
            </a:r>
          </a:p>
          <a:p>
            <a:pPr algn="ctr"/>
            <a:r>
              <a:rPr lang="en-GB" sz="1013" dirty="0"/>
              <a:t>Administrator</a:t>
            </a:r>
          </a:p>
        </p:txBody>
      </p:sp>
      <p:sp>
        <p:nvSpPr>
          <p:cNvPr id="9" name="Cube 8"/>
          <p:cNvSpPr/>
          <p:nvPr/>
        </p:nvSpPr>
        <p:spPr>
          <a:xfrm>
            <a:off x="4092759" y="4692762"/>
            <a:ext cx="1072787" cy="46903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 in as</a:t>
            </a:r>
          </a:p>
          <a:p>
            <a:pPr algn="ctr"/>
            <a:r>
              <a:rPr lang="en-GB" sz="1013" dirty="0"/>
              <a:t>Teacher</a:t>
            </a:r>
          </a:p>
        </p:txBody>
      </p:sp>
      <p:sp>
        <p:nvSpPr>
          <p:cNvPr id="10" name="Cube 9"/>
          <p:cNvSpPr/>
          <p:nvPr/>
        </p:nvSpPr>
        <p:spPr>
          <a:xfrm>
            <a:off x="2718709" y="4692762"/>
            <a:ext cx="1072787" cy="46903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 in as</a:t>
            </a:r>
          </a:p>
          <a:p>
            <a:pPr algn="ctr"/>
            <a:r>
              <a:rPr lang="en-GB" sz="1013" dirty="0"/>
              <a:t>Student</a:t>
            </a:r>
          </a:p>
        </p:txBody>
      </p:sp>
      <p:cxnSp>
        <p:nvCxnSpPr>
          <p:cNvPr id="14" name="Elbow Connector 13"/>
          <p:cNvCxnSpPr>
            <a:stCxn id="3" idx="0"/>
            <a:endCxn id="8" idx="2"/>
          </p:cNvCxnSpPr>
          <p:nvPr/>
        </p:nvCxnSpPr>
        <p:spPr>
          <a:xfrm rot="5400000" flipH="1" flipV="1">
            <a:off x="2691823" y="2508179"/>
            <a:ext cx="198055" cy="204537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</p:cNvCxnSpPr>
          <p:nvPr/>
        </p:nvCxnSpPr>
        <p:spPr>
          <a:xfrm>
            <a:off x="1486714" y="3578952"/>
            <a:ext cx="225333" cy="2828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3"/>
            <a:endCxn id="9" idx="0"/>
          </p:cNvCxnSpPr>
          <p:nvPr/>
        </p:nvCxnSpPr>
        <p:spPr>
          <a:xfrm>
            <a:off x="2620738" y="3971411"/>
            <a:ext cx="2067044" cy="7213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2"/>
            <a:endCxn id="10" idx="2"/>
          </p:cNvCxnSpPr>
          <p:nvPr/>
        </p:nvCxnSpPr>
        <p:spPr>
          <a:xfrm rot="16200000" flipH="1">
            <a:off x="2241753" y="4508953"/>
            <a:ext cx="139026" cy="814886"/>
          </a:xfrm>
          <a:prstGeom prst="bentConnector4">
            <a:avLst>
              <a:gd name="adj1" fmla="val 92491"/>
              <a:gd name="adj2" fmla="val 939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2"/>
          </p:cNvCxnSpPr>
          <p:nvPr/>
        </p:nvCxnSpPr>
        <p:spPr>
          <a:xfrm>
            <a:off x="2373358" y="4276140"/>
            <a:ext cx="345349" cy="5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File:Glossy &lt;strong&gt;3d&lt;/strong&gt; blue hourglass.pn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86" y="3076235"/>
            <a:ext cx="593951" cy="59395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577026" y="4692762"/>
            <a:ext cx="440871" cy="401836"/>
            <a:chOff x="9914709" y="3670663"/>
            <a:chExt cx="783771" cy="714375"/>
          </a:xfrm>
        </p:grpSpPr>
        <p:sp>
          <p:nvSpPr>
            <p:cNvPr id="37" name="Frame 36"/>
            <p:cNvSpPr/>
            <p:nvPr/>
          </p:nvSpPr>
          <p:spPr>
            <a:xfrm>
              <a:off x="9914709" y="3670663"/>
              <a:ext cx="783771" cy="67899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>
                <a:solidFill>
                  <a:schemeClr val="tx1"/>
                </a:solidFill>
              </a:endParaRPr>
            </a:p>
          </p:txBody>
        </p:sp>
        <p:pic>
          <p:nvPicPr>
            <p:cNvPr id="38" name="Picture 37" descr="File:Glossy &lt;strong&gt;3d&lt;/strong&gt; blue hourglass.png - Wikimedia Common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167" y="3683725"/>
              <a:ext cx="701313" cy="701313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stCxn id="8" idx="5"/>
            <a:endCxn id="36" idx="1"/>
          </p:cNvCxnSpPr>
          <p:nvPr/>
        </p:nvCxnSpPr>
        <p:spPr>
          <a:xfrm>
            <a:off x="4886325" y="3314581"/>
            <a:ext cx="614158" cy="58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8" idx="0"/>
          </p:cNvCxnSpPr>
          <p:nvPr/>
        </p:nvCxnSpPr>
        <p:spPr>
          <a:xfrm>
            <a:off x="5797460" y="3670185"/>
            <a:ext cx="23192" cy="102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 rot="360944">
            <a:off x="5916175" y="3781014"/>
            <a:ext cx="249827" cy="859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Profile Manage</a:t>
            </a:r>
            <a:endParaRPr lang="en-GB" sz="1013" dirty="0"/>
          </a:p>
        </p:txBody>
      </p:sp>
      <p:sp>
        <p:nvSpPr>
          <p:cNvPr id="45" name="Rounded Rectangle 44"/>
          <p:cNvSpPr/>
          <p:nvPr/>
        </p:nvSpPr>
        <p:spPr>
          <a:xfrm rot="1004481">
            <a:off x="6216971" y="3989174"/>
            <a:ext cx="249827" cy="859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75" dirty="0"/>
              <a:t>Content management System</a:t>
            </a:r>
            <a:endParaRPr lang="en-GB" sz="675" dirty="0"/>
          </a:p>
        </p:txBody>
      </p:sp>
      <p:sp>
        <p:nvSpPr>
          <p:cNvPr id="46" name="Rounded Rectangle 45"/>
          <p:cNvSpPr/>
          <p:nvPr/>
        </p:nvSpPr>
        <p:spPr>
          <a:xfrm rot="8076815">
            <a:off x="6277527" y="4807848"/>
            <a:ext cx="249827" cy="859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675" dirty="0"/>
              <a:t>View Teacher/student information</a:t>
            </a:r>
            <a:endParaRPr lang="en-GB" sz="675" dirty="0"/>
          </a:p>
        </p:txBody>
      </p:sp>
      <p:sp>
        <p:nvSpPr>
          <p:cNvPr id="47" name="Rounded Rectangle 46"/>
          <p:cNvSpPr/>
          <p:nvPr/>
        </p:nvSpPr>
        <p:spPr>
          <a:xfrm rot="9613678">
            <a:off x="6006301" y="5118859"/>
            <a:ext cx="249827" cy="859700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View Report</a:t>
            </a:r>
            <a:endParaRPr lang="en-GB" sz="1013" dirty="0"/>
          </a:p>
        </p:txBody>
      </p:sp>
      <p:sp>
        <p:nvSpPr>
          <p:cNvPr id="48" name="Rounded Rectangle 47"/>
          <p:cNvSpPr/>
          <p:nvPr/>
        </p:nvSpPr>
        <p:spPr>
          <a:xfrm rot="11284968">
            <a:off x="5559230" y="5117711"/>
            <a:ext cx="249827" cy="85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788" dirty="0"/>
              <a:t>Notice Generate</a:t>
            </a:r>
            <a:endParaRPr lang="en-GB" sz="788" dirty="0"/>
          </a:p>
        </p:txBody>
      </p:sp>
      <p:sp>
        <p:nvSpPr>
          <p:cNvPr id="50" name="Rounded Rectangle 49"/>
          <p:cNvSpPr/>
          <p:nvPr/>
        </p:nvSpPr>
        <p:spPr>
          <a:xfrm rot="20241776">
            <a:off x="5341897" y="3841426"/>
            <a:ext cx="249827" cy="8597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Menu Permission</a:t>
            </a:r>
            <a:endParaRPr lang="en-GB" sz="1013" dirty="0"/>
          </a:p>
        </p:txBody>
      </p:sp>
      <p:sp>
        <p:nvSpPr>
          <p:cNvPr id="51" name="Rounded Rectangle 50"/>
          <p:cNvSpPr/>
          <p:nvPr/>
        </p:nvSpPr>
        <p:spPr>
          <a:xfrm rot="19277009">
            <a:off x="5099418" y="4076558"/>
            <a:ext cx="249827" cy="85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75" dirty="0"/>
              <a:t>User/Notice Approves</a:t>
            </a:r>
          </a:p>
        </p:txBody>
      </p:sp>
      <p:sp>
        <p:nvSpPr>
          <p:cNvPr id="52" name="Rounded Rectangle 51"/>
          <p:cNvSpPr/>
          <p:nvPr/>
        </p:nvSpPr>
        <p:spPr>
          <a:xfrm rot="16200000">
            <a:off x="2053440" y="5028543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View Notice</a:t>
            </a:r>
            <a:endParaRPr lang="en-GB" sz="1013" dirty="0"/>
          </a:p>
        </p:txBody>
      </p:sp>
      <p:sp>
        <p:nvSpPr>
          <p:cNvPr id="53" name="Rounded Rectangle 52"/>
          <p:cNvSpPr/>
          <p:nvPr/>
        </p:nvSpPr>
        <p:spPr>
          <a:xfrm rot="16200000">
            <a:off x="4296262" y="4968293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Profile Management</a:t>
            </a:r>
            <a:endParaRPr lang="en-GB" sz="1013" dirty="0"/>
          </a:p>
        </p:txBody>
      </p:sp>
      <p:sp>
        <p:nvSpPr>
          <p:cNvPr id="54" name="Rounded Rectangle 53"/>
          <p:cNvSpPr/>
          <p:nvPr/>
        </p:nvSpPr>
        <p:spPr>
          <a:xfrm rot="16200000">
            <a:off x="2024047" y="5447371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Join Class Test</a:t>
            </a:r>
            <a:endParaRPr lang="en-GB" sz="1013" dirty="0"/>
          </a:p>
        </p:txBody>
      </p:sp>
      <p:cxnSp>
        <p:nvCxnSpPr>
          <p:cNvPr id="59" name="Elbow Connector 58"/>
          <p:cNvCxnSpPr>
            <a:stCxn id="10" idx="3"/>
            <a:endCxn id="52" idx="3"/>
          </p:cNvCxnSpPr>
          <p:nvPr/>
        </p:nvCxnSpPr>
        <p:spPr>
          <a:xfrm rot="5400000">
            <a:off x="2546318" y="4793834"/>
            <a:ext cx="282187" cy="1018120"/>
          </a:xfrm>
          <a:prstGeom prst="bentConnector5">
            <a:avLst>
              <a:gd name="adj1" fmla="val 45568"/>
              <a:gd name="adj2" fmla="val 67329"/>
              <a:gd name="adj3" fmla="val 54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4"/>
            <a:endCxn id="53" idx="2"/>
          </p:cNvCxnSpPr>
          <p:nvPr/>
        </p:nvCxnSpPr>
        <p:spPr>
          <a:xfrm flipH="1">
            <a:off x="4961532" y="4985909"/>
            <a:ext cx="86755" cy="522740"/>
          </a:xfrm>
          <a:prstGeom prst="bentConnector3">
            <a:avLst>
              <a:gd name="adj1" fmla="val -283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 rot="16200000">
            <a:off x="4304567" y="5746873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Assign Class Test</a:t>
            </a:r>
            <a:endParaRPr lang="en-GB" sz="1013" dirty="0"/>
          </a:p>
        </p:txBody>
      </p:sp>
      <p:cxnSp>
        <p:nvCxnSpPr>
          <p:cNvPr id="73" name="Elbow Connector 72"/>
          <p:cNvCxnSpPr>
            <a:stCxn id="9" idx="4"/>
            <a:endCxn id="71" idx="2"/>
          </p:cNvCxnSpPr>
          <p:nvPr/>
        </p:nvCxnSpPr>
        <p:spPr>
          <a:xfrm flipH="1">
            <a:off x="4969836" y="4985909"/>
            <a:ext cx="78450" cy="1301320"/>
          </a:xfrm>
          <a:prstGeom prst="bentConnector3">
            <a:avLst>
              <a:gd name="adj1" fmla="val -313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3"/>
            <a:endCxn id="55" idx="0"/>
          </p:cNvCxnSpPr>
          <p:nvPr/>
        </p:nvCxnSpPr>
        <p:spPr>
          <a:xfrm rot="16200000" flipH="1">
            <a:off x="3167453" y="5190818"/>
            <a:ext cx="743343" cy="68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" idx="3"/>
            <a:endCxn id="53" idx="0"/>
          </p:cNvCxnSpPr>
          <p:nvPr/>
        </p:nvCxnSpPr>
        <p:spPr>
          <a:xfrm rot="16200000" flipH="1">
            <a:off x="3365219" y="4993052"/>
            <a:ext cx="346850" cy="684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9" idx="4"/>
            <a:endCxn id="55" idx="2"/>
          </p:cNvCxnSpPr>
          <p:nvPr/>
        </p:nvCxnSpPr>
        <p:spPr>
          <a:xfrm flipH="1">
            <a:off x="4962488" y="4985910"/>
            <a:ext cx="85798" cy="919232"/>
          </a:xfrm>
          <a:prstGeom prst="bentConnector3">
            <a:avLst>
              <a:gd name="adj1" fmla="val -28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54" idx="2"/>
          </p:cNvCxnSpPr>
          <p:nvPr/>
        </p:nvCxnSpPr>
        <p:spPr>
          <a:xfrm rot="5400000">
            <a:off x="2529932" y="5321186"/>
            <a:ext cx="825927" cy="507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4"/>
            <a:endCxn id="48" idx="0"/>
          </p:cNvCxnSpPr>
          <p:nvPr/>
        </p:nvCxnSpPr>
        <p:spPr>
          <a:xfrm>
            <a:off x="5048286" y="4985911"/>
            <a:ext cx="575418" cy="987231"/>
          </a:xfrm>
          <a:prstGeom prst="bentConnector4">
            <a:avLst>
              <a:gd name="adj1" fmla="val 34208"/>
              <a:gd name="adj2" fmla="val 113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4"/>
            <a:endCxn id="47" idx="0"/>
          </p:cNvCxnSpPr>
          <p:nvPr/>
        </p:nvCxnSpPr>
        <p:spPr>
          <a:xfrm>
            <a:off x="5048284" y="4985910"/>
            <a:ext cx="1228336" cy="967309"/>
          </a:xfrm>
          <a:prstGeom prst="bentConnector4">
            <a:avLst>
              <a:gd name="adj1" fmla="val 34223"/>
              <a:gd name="adj2" fmla="val 11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12537028">
            <a:off x="5154952" y="4982684"/>
            <a:ext cx="249827" cy="859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Add Subjects</a:t>
            </a:r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146145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67</Words>
  <Application>Microsoft Office PowerPoint</Application>
  <PresentationFormat>A4 Paper (210x297 mm)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2019-08-28T05:14:37Z</dcterms:created>
  <dcterms:modified xsi:type="dcterms:W3CDTF">2019-10-10T10:08:50Z</dcterms:modified>
</cp:coreProperties>
</file>