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6" r:id="rId10"/>
    <p:sldId id="268" r:id="rId11"/>
    <p:sldId id="261" r:id="rId12"/>
    <p:sldId id="262" r:id="rId13"/>
    <p:sldId id="263" r:id="rId14"/>
    <p:sldId id="264" r:id="rId15"/>
    <p:sldId id="265" r:id="rId16"/>
  </p:sldIdLst>
  <p:sldSz cx="13076238" cy="5303838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1" userDrawn="1">
          <p15:clr>
            <a:srgbClr val="A4A3A4"/>
          </p15:clr>
        </p15:guide>
        <p15:guide id="2" pos="41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14" y="306"/>
      </p:cViewPr>
      <p:guideLst>
        <p:guide orient="horz" pos="1671"/>
        <p:guide pos="4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00000"/>
                    <a:satMod val="137000"/>
                  </a:schemeClr>
                </a:gs>
                <a:gs pos="71000">
                  <a:schemeClr val="accent3">
                    <a:shade val="98000"/>
                    <a:satMod val="137000"/>
                  </a:schemeClr>
                </a:gs>
                <a:gs pos="100000">
                  <a:schemeClr val="accent3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2-47D6-91B5-B08EA9A0F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/>
            <a:t>Step 1 Title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  <dgm:t>
        <a:bodyPr/>
        <a:lstStyle/>
        <a:p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  <dgm:t>
        <a:bodyPr/>
        <a:lstStyle/>
        <a:p>
          <a:endParaRPr lang="en-US"/>
        </a:p>
      </dgm:t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  <dgm:t>
        <a:bodyPr/>
        <a:lstStyle/>
        <a:p>
          <a:endParaRPr lang="en-US"/>
        </a:p>
      </dgm:t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  <dgm:t>
        <a:bodyPr/>
        <a:lstStyle/>
        <a:p>
          <a:endParaRPr lang="en-US"/>
        </a:p>
      </dgm:t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  <dgm:t>
        <a:bodyPr/>
        <a:lstStyle/>
        <a:p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  <dgm:t>
        <a:bodyPr/>
        <a:lstStyle/>
        <a:p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  <dgm:t>
        <a:bodyPr/>
        <a:lstStyle/>
        <a:p>
          <a:endParaRPr lang="en-US"/>
        </a:p>
      </dgm:t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  <dgm:t>
        <a:bodyPr/>
        <a:lstStyle/>
        <a:p>
          <a:endParaRPr lang="en-US"/>
        </a:p>
      </dgm:t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  <dgm:t>
        <a:bodyPr/>
        <a:lstStyle/>
        <a:p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  <dgm:t>
        <a:bodyPr/>
        <a:lstStyle/>
        <a:p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  <dgm:t>
        <a:bodyPr/>
        <a:lstStyle/>
        <a:p>
          <a:endParaRPr lang="en-US"/>
        </a:p>
      </dgm:t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  <dgm:t>
        <a:bodyPr/>
        <a:lstStyle/>
        <a:p>
          <a:endParaRPr lang="en-US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  <dgm:t>
        <a:bodyPr/>
        <a:lstStyle/>
        <a:p>
          <a:endParaRPr lang="en-US"/>
        </a:p>
      </dgm:t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  <dgm:t>
        <a:bodyPr/>
        <a:lstStyle/>
        <a:p>
          <a:endParaRPr lang="en-US"/>
        </a:p>
      </dgm:t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633754" y="350752"/>
          <a:ext cx="1180339" cy="7872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Task description</a:t>
          </a:r>
        </a:p>
      </dsp:txBody>
      <dsp:txXfrm>
        <a:off x="822609" y="350752"/>
        <a:ext cx="991484" cy="787286"/>
      </dsp:txXfrm>
    </dsp:sp>
    <dsp:sp modelId="{59179C9B-8BA4-4AC7-ACB1-A12DE00142E2}">
      <dsp:nvSpPr>
        <dsp:cNvPr id="0" name=""/>
        <dsp:cNvSpPr/>
      </dsp:nvSpPr>
      <dsp:spPr>
        <a:xfrm>
          <a:off x="633754" y="1138038"/>
          <a:ext cx="1180339" cy="7872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Task description</a:t>
          </a:r>
        </a:p>
      </dsp:txBody>
      <dsp:txXfrm>
        <a:off x="822609" y="1138038"/>
        <a:ext cx="991484" cy="787286"/>
      </dsp:txXfrm>
    </dsp:sp>
    <dsp:sp modelId="{1877502C-A892-4DC0-ADA6-FA065097BB90}">
      <dsp:nvSpPr>
        <dsp:cNvPr id="0" name=""/>
        <dsp:cNvSpPr/>
      </dsp:nvSpPr>
      <dsp:spPr>
        <a:xfrm>
          <a:off x="633754" y="1925324"/>
          <a:ext cx="1180339" cy="7872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Task description</a:t>
          </a:r>
        </a:p>
      </dsp:txBody>
      <dsp:txXfrm>
        <a:off x="822609" y="1925324"/>
        <a:ext cx="991484" cy="787286"/>
      </dsp:txXfrm>
    </dsp:sp>
    <dsp:sp modelId="{51F68A05-A560-4C6F-BC90-521AEF3B0907}">
      <dsp:nvSpPr>
        <dsp:cNvPr id="0" name=""/>
        <dsp:cNvSpPr/>
      </dsp:nvSpPr>
      <dsp:spPr>
        <a:xfrm>
          <a:off x="633754" y="2712610"/>
          <a:ext cx="1180339" cy="7872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Task description</a:t>
          </a:r>
        </a:p>
      </dsp:txBody>
      <dsp:txXfrm>
        <a:off x="822609" y="2712610"/>
        <a:ext cx="991484" cy="787286"/>
      </dsp:txXfrm>
    </dsp:sp>
    <dsp:sp modelId="{FC7ED273-8CFD-43C2-9C05-44FADF3E0637}">
      <dsp:nvSpPr>
        <dsp:cNvPr id="0" name=""/>
        <dsp:cNvSpPr/>
      </dsp:nvSpPr>
      <dsp:spPr>
        <a:xfrm>
          <a:off x="4240" y="35995"/>
          <a:ext cx="786892" cy="7868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Step 1 Title</a:t>
          </a:r>
          <a:endParaRPr lang="en-US" sz="1600" kern="1200" dirty="0"/>
        </a:p>
      </dsp:txBody>
      <dsp:txXfrm>
        <a:off x="119478" y="151233"/>
        <a:ext cx="556416" cy="556416"/>
      </dsp:txXfrm>
    </dsp:sp>
    <dsp:sp modelId="{F660F4B9-35DB-4256-A868-A35C6DCCF6B2}">
      <dsp:nvSpPr>
        <dsp:cNvPr id="0" name=""/>
        <dsp:cNvSpPr/>
      </dsp:nvSpPr>
      <dsp:spPr>
        <a:xfrm>
          <a:off x="2600986" y="350752"/>
          <a:ext cx="1180339" cy="7872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Task description</a:t>
          </a:r>
        </a:p>
      </dsp:txBody>
      <dsp:txXfrm>
        <a:off x="2789840" y="350752"/>
        <a:ext cx="991484" cy="787286"/>
      </dsp:txXfrm>
    </dsp:sp>
    <dsp:sp modelId="{614EBA0E-D12B-447E-B378-B0FA2DEBEA2F}">
      <dsp:nvSpPr>
        <dsp:cNvPr id="0" name=""/>
        <dsp:cNvSpPr/>
      </dsp:nvSpPr>
      <dsp:spPr>
        <a:xfrm>
          <a:off x="2600986" y="1138038"/>
          <a:ext cx="1180339" cy="7872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Task description</a:t>
          </a:r>
        </a:p>
      </dsp:txBody>
      <dsp:txXfrm>
        <a:off x="2789840" y="1138038"/>
        <a:ext cx="991484" cy="787286"/>
      </dsp:txXfrm>
    </dsp:sp>
    <dsp:sp modelId="{68509703-D239-4E1B-8CF0-EF08079E1226}">
      <dsp:nvSpPr>
        <dsp:cNvPr id="0" name=""/>
        <dsp:cNvSpPr/>
      </dsp:nvSpPr>
      <dsp:spPr>
        <a:xfrm>
          <a:off x="2600986" y="1925324"/>
          <a:ext cx="1180339" cy="7872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Task description</a:t>
          </a:r>
        </a:p>
      </dsp:txBody>
      <dsp:txXfrm>
        <a:off x="2789840" y="1925324"/>
        <a:ext cx="991484" cy="787286"/>
      </dsp:txXfrm>
    </dsp:sp>
    <dsp:sp modelId="{FD776C1E-557E-4553-9447-49B69EEC7907}">
      <dsp:nvSpPr>
        <dsp:cNvPr id="0" name=""/>
        <dsp:cNvSpPr/>
      </dsp:nvSpPr>
      <dsp:spPr>
        <a:xfrm>
          <a:off x="1971472" y="35995"/>
          <a:ext cx="786892" cy="7868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Step 2 Title</a:t>
          </a:r>
        </a:p>
      </dsp:txBody>
      <dsp:txXfrm>
        <a:off x="2086710" y="151233"/>
        <a:ext cx="556416" cy="556416"/>
      </dsp:txXfrm>
    </dsp:sp>
    <dsp:sp modelId="{AD2806AC-6A03-4F05-9F4D-F72EA0E56FBF}">
      <dsp:nvSpPr>
        <dsp:cNvPr id="0" name=""/>
        <dsp:cNvSpPr/>
      </dsp:nvSpPr>
      <dsp:spPr>
        <a:xfrm>
          <a:off x="4568218" y="350752"/>
          <a:ext cx="1180339" cy="7872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Task description</a:t>
          </a:r>
        </a:p>
      </dsp:txBody>
      <dsp:txXfrm>
        <a:off x="4757072" y="350752"/>
        <a:ext cx="991484" cy="787286"/>
      </dsp:txXfrm>
    </dsp:sp>
    <dsp:sp modelId="{5314AADB-0AD3-4BAE-9F15-B0FE4F44C802}">
      <dsp:nvSpPr>
        <dsp:cNvPr id="0" name=""/>
        <dsp:cNvSpPr/>
      </dsp:nvSpPr>
      <dsp:spPr>
        <a:xfrm>
          <a:off x="4568218" y="1138038"/>
          <a:ext cx="1180339" cy="7872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Task description</a:t>
          </a:r>
        </a:p>
      </dsp:txBody>
      <dsp:txXfrm>
        <a:off x="4757072" y="1138038"/>
        <a:ext cx="991484" cy="787286"/>
      </dsp:txXfrm>
    </dsp:sp>
    <dsp:sp modelId="{89E6DA6E-7A23-44BD-8A99-378091FF741D}">
      <dsp:nvSpPr>
        <dsp:cNvPr id="0" name=""/>
        <dsp:cNvSpPr/>
      </dsp:nvSpPr>
      <dsp:spPr>
        <a:xfrm>
          <a:off x="3938704" y="35995"/>
          <a:ext cx="786892" cy="7868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Step 3 Title</a:t>
          </a:r>
        </a:p>
      </dsp:txBody>
      <dsp:txXfrm>
        <a:off x="4053942" y="151233"/>
        <a:ext cx="556416" cy="556416"/>
      </dsp:txXfrm>
    </dsp:sp>
    <dsp:sp modelId="{402C2C77-A32C-4D99-9940-12535E1181F2}">
      <dsp:nvSpPr>
        <dsp:cNvPr id="0" name=""/>
        <dsp:cNvSpPr/>
      </dsp:nvSpPr>
      <dsp:spPr>
        <a:xfrm>
          <a:off x="6535450" y="350752"/>
          <a:ext cx="1180339" cy="7872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Task description</a:t>
          </a:r>
        </a:p>
      </dsp:txBody>
      <dsp:txXfrm>
        <a:off x="6724304" y="350752"/>
        <a:ext cx="991484" cy="787286"/>
      </dsp:txXfrm>
    </dsp:sp>
    <dsp:sp modelId="{3086D0BF-AAD1-4310-88ED-4D81A687BD50}">
      <dsp:nvSpPr>
        <dsp:cNvPr id="0" name=""/>
        <dsp:cNvSpPr/>
      </dsp:nvSpPr>
      <dsp:spPr>
        <a:xfrm>
          <a:off x="6535450" y="1138038"/>
          <a:ext cx="1180339" cy="7872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Task description</a:t>
          </a:r>
        </a:p>
      </dsp:txBody>
      <dsp:txXfrm>
        <a:off x="6724304" y="1138038"/>
        <a:ext cx="991484" cy="787286"/>
      </dsp:txXfrm>
    </dsp:sp>
    <dsp:sp modelId="{7453D9C8-CD6E-4AA4-8A19-7F6F667528F0}">
      <dsp:nvSpPr>
        <dsp:cNvPr id="0" name=""/>
        <dsp:cNvSpPr/>
      </dsp:nvSpPr>
      <dsp:spPr>
        <a:xfrm>
          <a:off x="5905936" y="35995"/>
          <a:ext cx="786892" cy="78689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Step 4 Title</a:t>
          </a:r>
        </a:p>
      </dsp:txBody>
      <dsp:txXfrm>
        <a:off x="6021174" y="151233"/>
        <a:ext cx="556416" cy="556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9/11/2019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9/11/2019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9263" y="857250"/>
            <a:ext cx="57054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9263" y="857250"/>
            <a:ext cx="57054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3076238" cy="835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92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0502" y="0"/>
            <a:ext cx="1874265" cy="17726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034" y="1772659"/>
            <a:ext cx="10828760" cy="1716664"/>
          </a:xfrm>
        </p:spPr>
        <p:txBody>
          <a:bodyPr anchor="ctr">
            <a:normAutofit/>
          </a:bodyPr>
          <a:lstStyle>
            <a:lvl1pPr algn="l">
              <a:defRPr sz="3403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5032" y="3489322"/>
            <a:ext cx="10828761" cy="73901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92"/>
            </a:lvl1pPr>
            <a:lvl2pPr marL="353598" indent="0" algn="ctr">
              <a:buNone/>
              <a:defRPr sz="1547"/>
            </a:lvl2pPr>
            <a:lvl3pPr marL="707197" indent="0" algn="ctr">
              <a:buNone/>
              <a:defRPr sz="1392"/>
            </a:lvl3pPr>
            <a:lvl4pPr marL="1060795" indent="0" algn="ctr">
              <a:buNone/>
              <a:defRPr sz="1237"/>
            </a:lvl4pPr>
            <a:lvl5pPr marL="1414394" indent="0" algn="ctr">
              <a:buNone/>
              <a:defRPr sz="1237"/>
            </a:lvl5pPr>
            <a:lvl6pPr marL="1767992" indent="0" algn="ctr">
              <a:buNone/>
              <a:defRPr sz="1237"/>
            </a:lvl6pPr>
            <a:lvl7pPr marL="2121591" indent="0" algn="ctr">
              <a:buNone/>
              <a:defRPr sz="1237"/>
            </a:lvl7pPr>
            <a:lvl8pPr marL="2475189" indent="0" algn="ctr">
              <a:buNone/>
              <a:defRPr sz="1237"/>
            </a:lvl8pPr>
            <a:lvl9pPr marL="2828788" indent="0" algn="ctr">
              <a:buNone/>
              <a:defRPr sz="123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4468684"/>
            <a:ext cx="13076238" cy="835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92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75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5034" y="1237562"/>
            <a:ext cx="3643367" cy="3535892"/>
          </a:xfrm>
        </p:spPr>
        <p:txBody>
          <a:bodyPr>
            <a:normAutofit/>
          </a:bodyPr>
          <a:lstStyle>
            <a:lvl1pPr marL="0" indent="0">
              <a:spcBef>
                <a:spcPts val="928"/>
              </a:spcBef>
              <a:buNone/>
              <a:defRPr sz="1392"/>
            </a:lvl1pPr>
            <a:lvl2pPr marL="353598" indent="0">
              <a:buNone/>
              <a:defRPr sz="1083"/>
            </a:lvl2pPr>
            <a:lvl3pPr marL="707197" indent="0">
              <a:buNone/>
              <a:defRPr sz="928"/>
            </a:lvl3pPr>
            <a:lvl4pPr marL="1060795" indent="0">
              <a:buNone/>
              <a:defRPr sz="773"/>
            </a:lvl4pPr>
            <a:lvl5pPr marL="1414394" indent="0">
              <a:buNone/>
              <a:defRPr sz="773"/>
            </a:lvl5pPr>
            <a:lvl6pPr marL="1767992" indent="0">
              <a:buNone/>
              <a:defRPr sz="773"/>
            </a:lvl6pPr>
            <a:lvl7pPr marL="2121591" indent="0">
              <a:buNone/>
              <a:defRPr sz="773"/>
            </a:lvl7pPr>
            <a:lvl8pPr marL="2475189" indent="0">
              <a:buNone/>
              <a:defRPr sz="773"/>
            </a:lvl8pPr>
            <a:lvl9pPr marL="2828788" indent="0">
              <a:buNone/>
              <a:defRPr sz="77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92256" y="1237562"/>
            <a:ext cx="6897321" cy="3535893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1547"/>
            </a:lvl1pPr>
            <a:lvl2pPr marL="353598" indent="0">
              <a:buNone/>
              <a:defRPr sz="2166"/>
            </a:lvl2pPr>
            <a:lvl3pPr marL="707197" indent="0">
              <a:buNone/>
              <a:defRPr sz="1856"/>
            </a:lvl3pPr>
            <a:lvl4pPr marL="1060795" indent="0">
              <a:buNone/>
              <a:defRPr sz="1547"/>
            </a:lvl4pPr>
            <a:lvl5pPr marL="1414394" indent="0">
              <a:buNone/>
              <a:defRPr sz="1547"/>
            </a:lvl5pPr>
            <a:lvl6pPr marL="1767992" indent="0">
              <a:buNone/>
              <a:defRPr sz="1547"/>
            </a:lvl6pPr>
            <a:lvl7pPr marL="2121591" indent="0">
              <a:buNone/>
              <a:defRPr sz="1547"/>
            </a:lvl7pPr>
            <a:lvl8pPr marL="2475189" indent="0">
              <a:buNone/>
              <a:defRPr sz="1547"/>
            </a:lvl8pPr>
            <a:lvl9pPr marL="2828788" indent="0">
              <a:buNone/>
              <a:defRPr sz="1547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2358" y="282380"/>
            <a:ext cx="1838846" cy="44947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5034" y="282380"/>
            <a:ext cx="8686277" cy="449475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7828987" y="2484498"/>
            <a:ext cx="4356219" cy="90524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034" y="1772659"/>
            <a:ext cx="6149918" cy="1716664"/>
          </a:xfrm>
        </p:spPr>
        <p:txBody>
          <a:bodyPr anchor="ctr">
            <a:normAutofit/>
          </a:bodyPr>
          <a:lstStyle>
            <a:lvl1pPr algn="l">
              <a:defRPr sz="3403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5034" y="3489322"/>
            <a:ext cx="6149918" cy="73901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92"/>
            </a:lvl1pPr>
            <a:lvl2pPr marL="353598" indent="0" algn="ctr">
              <a:buNone/>
              <a:defRPr sz="1547"/>
            </a:lvl2pPr>
            <a:lvl3pPr marL="707197" indent="0" algn="ctr">
              <a:buNone/>
              <a:defRPr sz="1392"/>
            </a:lvl3pPr>
            <a:lvl4pPr marL="1060795" indent="0" algn="ctr">
              <a:buNone/>
              <a:defRPr sz="1237"/>
            </a:lvl4pPr>
            <a:lvl5pPr marL="1414394" indent="0" algn="ctr">
              <a:buNone/>
              <a:defRPr sz="1237"/>
            </a:lvl5pPr>
            <a:lvl6pPr marL="1767992" indent="0" algn="ctr">
              <a:buNone/>
              <a:defRPr sz="1237"/>
            </a:lvl6pPr>
            <a:lvl7pPr marL="2121591" indent="0" algn="ctr">
              <a:buNone/>
              <a:defRPr sz="1237"/>
            </a:lvl7pPr>
            <a:lvl8pPr marL="2475189" indent="0" algn="ctr">
              <a:buNone/>
              <a:defRPr sz="1237"/>
            </a:lvl8pPr>
            <a:lvl9pPr marL="2828788" indent="0" algn="ctr">
              <a:buNone/>
              <a:defRPr sz="1237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7487373" y="1013635"/>
            <a:ext cx="5588866" cy="3254849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076238" cy="835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92"/>
          </a:p>
        </p:txBody>
      </p:sp>
      <p:grpSp>
        <p:nvGrpSpPr>
          <p:cNvPr id="14" name="Group 13"/>
          <p:cNvGrpSpPr/>
          <p:nvPr/>
        </p:nvGrpSpPr>
        <p:grpSpPr>
          <a:xfrm>
            <a:off x="0" y="883973"/>
            <a:ext cx="13076238" cy="48820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2041" y="0"/>
            <a:ext cx="1874265" cy="177265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4366123"/>
            <a:ext cx="13076238" cy="48820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4468684"/>
            <a:ext cx="13076238" cy="835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92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1944741"/>
            <a:ext cx="13076238" cy="2470202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92"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041" y="0"/>
            <a:ext cx="1912516" cy="2298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034" y="2298335"/>
            <a:ext cx="10801516" cy="1302487"/>
          </a:xfrm>
        </p:spPr>
        <p:txBody>
          <a:bodyPr anchor="ctr">
            <a:normAutofit/>
          </a:bodyPr>
          <a:lstStyle>
            <a:lvl1pPr>
              <a:defRPr sz="3403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034" y="3600822"/>
            <a:ext cx="10801516" cy="39423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237">
                <a:solidFill>
                  <a:schemeClr val="bg1"/>
                </a:solidFill>
              </a:defRPr>
            </a:lvl1pPr>
            <a:lvl2pPr marL="353598" indent="0">
              <a:buNone/>
              <a:defRPr sz="1547">
                <a:solidFill>
                  <a:schemeClr val="tx1">
                    <a:tint val="75000"/>
                  </a:schemeClr>
                </a:solidFill>
              </a:defRPr>
            </a:lvl2pPr>
            <a:lvl3pPr marL="707197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3pPr>
            <a:lvl4pPr marL="1060795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4pPr>
            <a:lvl5pPr marL="1414394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5pPr>
            <a:lvl6pPr marL="1767992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6pPr>
            <a:lvl7pPr marL="2121591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7pPr>
            <a:lvl8pPr marL="2475189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8pPr>
            <a:lvl9pPr marL="2828788" indent="0">
              <a:buNone/>
              <a:defRPr sz="12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5034" y="1237563"/>
            <a:ext cx="5271358" cy="3535891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9846" y="1237563"/>
            <a:ext cx="5271358" cy="3535891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034" y="1237562"/>
            <a:ext cx="5276262" cy="63719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56" b="1"/>
            </a:lvl1pPr>
            <a:lvl2pPr marL="353598" indent="0">
              <a:buNone/>
              <a:defRPr sz="1547" b="1"/>
            </a:lvl2pPr>
            <a:lvl3pPr marL="707197" indent="0">
              <a:buNone/>
              <a:defRPr sz="1392" b="1"/>
            </a:lvl3pPr>
            <a:lvl4pPr marL="1060795" indent="0">
              <a:buNone/>
              <a:defRPr sz="1237" b="1"/>
            </a:lvl4pPr>
            <a:lvl5pPr marL="1414394" indent="0">
              <a:buNone/>
              <a:defRPr sz="1237" b="1"/>
            </a:lvl5pPr>
            <a:lvl6pPr marL="1767992" indent="0">
              <a:buNone/>
              <a:defRPr sz="1237" b="1"/>
            </a:lvl6pPr>
            <a:lvl7pPr marL="2121591" indent="0">
              <a:buNone/>
              <a:defRPr sz="1237" b="1"/>
            </a:lvl7pPr>
            <a:lvl8pPr marL="2475189" indent="0">
              <a:buNone/>
              <a:defRPr sz="1237" b="1"/>
            </a:lvl8pPr>
            <a:lvl9pPr marL="2828788" indent="0">
              <a:buNone/>
              <a:defRPr sz="123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5034" y="1874759"/>
            <a:ext cx="5276262" cy="28986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3314" y="1237562"/>
            <a:ext cx="5276262" cy="63719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56" b="1"/>
            </a:lvl1pPr>
            <a:lvl2pPr marL="353598" indent="0">
              <a:buNone/>
              <a:defRPr sz="1547" b="1"/>
            </a:lvl2pPr>
            <a:lvl3pPr marL="707197" indent="0">
              <a:buNone/>
              <a:defRPr sz="1392" b="1"/>
            </a:lvl3pPr>
            <a:lvl4pPr marL="1060795" indent="0">
              <a:buNone/>
              <a:defRPr sz="1237" b="1"/>
            </a:lvl4pPr>
            <a:lvl5pPr marL="1414394" indent="0">
              <a:buNone/>
              <a:defRPr sz="1237" b="1"/>
            </a:lvl5pPr>
            <a:lvl6pPr marL="1767992" indent="0">
              <a:buNone/>
              <a:defRPr sz="1237" b="1"/>
            </a:lvl6pPr>
            <a:lvl7pPr marL="2121591" indent="0">
              <a:buNone/>
              <a:defRPr sz="1237" b="1"/>
            </a:lvl7pPr>
            <a:lvl8pPr marL="2475189" indent="0">
              <a:buNone/>
              <a:defRPr sz="1237" b="1"/>
            </a:lvl8pPr>
            <a:lvl9pPr marL="2828788" indent="0">
              <a:buNone/>
              <a:defRPr sz="123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3314" y="1874759"/>
            <a:ext cx="5276262" cy="28986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9/11/2019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75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5034" y="1237562"/>
            <a:ext cx="4702542" cy="3535892"/>
          </a:xfrm>
        </p:spPr>
        <p:txBody>
          <a:bodyPr>
            <a:normAutofit/>
          </a:bodyPr>
          <a:lstStyle>
            <a:lvl1pPr marL="0" indent="0">
              <a:spcBef>
                <a:spcPts val="928"/>
              </a:spcBef>
              <a:buNone/>
              <a:defRPr sz="1392"/>
            </a:lvl1pPr>
            <a:lvl2pPr marL="353598" indent="0">
              <a:buNone/>
              <a:defRPr sz="1083"/>
            </a:lvl2pPr>
            <a:lvl3pPr marL="707197" indent="0">
              <a:buNone/>
              <a:defRPr sz="928"/>
            </a:lvl3pPr>
            <a:lvl4pPr marL="1060795" indent="0">
              <a:buNone/>
              <a:defRPr sz="773"/>
            </a:lvl4pPr>
            <a:lvl5pPr marL="1414394" indent="0">
              <a:buNone/>
              <a:defRPr sz="773"/>
            </a:lvl5pPr>
            <a:lvl6pPr marL="1767992" indent="0">
              <a:buNone/>
              <a:defRPr sz="773"/>
            </a:lvl6pPr>
            <a:lvl7pPr marL="2121591" indent="0">
              <a:buNone/>
              <a:defRPr sz="773"/>
            </a:lvl7pPr>
            <a:lvl8pPr marL="2475189" indent="0">
              <a:buNone/>
              <a:defRPr sz="773"/>
            </a:lvl8pPr>
            <a:lvl9pPr marL="2828788" indent="0">
              <a:buNone/>
              <a:defRPr sz="77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029" y="1237562"/>
            <a:ext cx="5840175" cy="3535893"/>
          </a:xfrm>
        </p:spPr>
        <p:txBody>
          <a:bodyPr>
            <a:normAutofit/>
          </a:bodyPr>
          <a:lstStyle>
            <a:lvl1pPr>
              <a:defRPr sz="1547"/>
            </a:lvl1pPr>
            <a:lvl2pPr>
              <a:defRPr sz="1237"/>
            </a:lvl2pPr>
            <a:lvl3pPr>
              <a:defRPr sz="1237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9/11/2019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5034" y="58932"/>
            <a:ext cx="10704542" cy="848368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034" y="1237562"/>
            <a:ext cx="10706170" cy="35358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5033" y="4915873"/>
            <a:ext cx="1962250" cy="2823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28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7284" y="4915872"/>
            <a:ext cx="6781670" cy="28238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28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28140" y="4915873"/>
            <a:ext cx="1961436" cy="2823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28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83400" y="942905"/>
            <a:ext cx="10709439" cy="65276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707197" rtl="0" eaLnBrk="1" latinLnBrk="0" hangingPunct="1">
        <a:lnSpc>
          <a:spcPct val="90000"/>
        </a:lnSpc>
        <a:spcBef>
          <a:spcPct val="0"/>
        </a:spcBef>
        <a:buNone/>
        <a:defRPr sz="21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799" indent="-176799" algn="l" defTabSz="707197" rtl="0" eaLnBrk="1" latinLnBrk="0" hangingPunct="1">
        <a:lnSpc>
          <a:spcPct val="90000"/>
        </a:lnSpc>
        <a:spcBef>
          <a:spcPts val="1392"/>
        </a:spcBef>
        <a:buFont typeface="Wingdings" panose="05000000000000000000" pitchFamily="2" charset="2"/>
        <a:buChar char="§"/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530398" indent="-176799" algn="l" defTabSz="707197" rtl="0" eaLnBrk="1" latinLnBrk="0" hangingPunct="1">
        <a:lnSpc>
          <a:spcPct val="90000"/>
        </a:lnSpc>
        <a:spcBef>
          <a:spcPts val="464"/>
        </a:spcBef>
        <a:buFont typeface="Wingdings" panose="05000000000000000000" pitchFamily="2" charset="2"/>
        <a:buChar char="§"/>
        <a:defRPr sz="1237" kern="1200">
          <a:solidFill>
            <a:schemeClr val="tx1"/>
          </a:solidFill>
          <a:latin typeface="+mn-lt"/>
          <a:ea typeface="+mn-ea"/>
          <a:cs typeface="+mn-cs"/>
        </a:defRPr>
      </a:lvl2pPr>
      <a:lvl3pPr marL="883996" indent="-176799" algn="l" defTabSz="707197" rtl="0" eaLnBrk="1" latinLnBrk="0" hangingPunct="1">
        <a:lnSpc>
          <a:spcPct val="90000"/>
        </a:lnSpc>
        <a:spcBef>
          <a:spcPts val="464"/>
        </a:spcBef>
        <a:buFont typeface="Wingdings" panose="05000000000000000000" pitchFamily="2" charset="2"/>
        <a:buChar char="§"/>
        <a:defRPr sz="1083" kern="1200">
          <a:solidFill>
            <a:schemeClr val="tx1"/>
          </a:solidFill>
          <a:latin typeface="+mn-lt"/>
          <a:ea typeface="+mn-ea"/>
          <a:cs typeface="+mn-cs"/>
        </a:defRPr>
      </a:lvl3pPr>
      <a:lvl4pPr marL="1237595" indent="-176799" algn="l" defTabSz="707197" rtl="0" eaLnBrk="1" latinLnBrk="0" hangingPunct="1">
        <a:lnSpc>
          <a:spcPct val="90000"/>
        </a:lnSpc>
        <a:spcBef>
          <a:spcPts val="464"/>
        </a:spcBef>
        <a:buFont typeface="Wingdings" panose="05000000000000000000" pitchFamily="2" charset="2"/>
        <a:buChar char="§"/>
        <a:defRPr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591193" indent="-176799" algn="l" defTabSz="707197" rtl="0" eaLnBrk="1" latinLnBrk="0" hangingPunct="1">
        <a:lnSpc>
          <a:spcPct val="90000"/>
        </a:lnSpc>
        <a:spcBef>
          <a:spcPts val="464"/>
        </a:spcBef>
        <a:buFont typeface="Wingdings" panose="05000000000000000000" pitchFamily="2" charset="2"/>
        <a:buChar char="§"/>
        <a:defRPr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944792" indent="-176799" algn="l" defTabSz="707197" rtl="0" eaLnBrk="1" latinLnBrk="0" hangingPunct="1">
        <a:lnSpc>
          <a:spcPct val="90000"/>
        </a:lnSpc>
        <a:spcBef>
          <a:spcPts val="387"/>
        </a:spcBef>
        <a:buFont typeface="Wingdings" panose="05000000000000000000" pitchFamily="2" charset="2"/>
        <a:buChar char="§"/>
        <a:defRPr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2298390" indent="-176799" algn="l" defTabSz="707197" rtl="0" eaLnBrk="1" latinLnBrk="0" hangingPunct="1">
        <a:lnSpc>
          <a:spcPct val="90000"/>
        </a:lnSpc>
        <a:spcBef>
          <a:spcPts val="387"/>
        </a:spcBef>
        <a:buFont typeface="Wingdings" panose="05000000000000000000" pitchFamily="2" charset="2"/>
        <a:buChar char="§"/>
        <a:defRPr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2651989" indent="-176799" algn="l" defTabSz="707197" rtl="0" eaLnBrk="1" latinLnBrk="0" hangingPunct="1">
        <a:lnSpc>
          <a:spcPct val="90000"/>
        </a:lnSpc>
        <a:spcBef>
          <a:spcPts val="387"/>
        </a:spcBef>
        <a:buFont typeface="Wingdings" panose="05000000000000000000" pitchFamily="2" charset="2"/>
        <a:buChar char="§"/>
        <a:defRPr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3005587" indent="-176799" algn="l" defTabSz="707197" rtl="0" eaLnBrk="1" latinLnBrk="0" hangingPunct="1">
        <a:lnSpc>
          <a:spcPct val="90000"/>
        </a:lnSpc>
        <a:spcBef>
          <a:spcPts val="387"/>
        </a:spcBef>
        <a:buFont typeface="Wingdings" panose="05000000000000000000" pitchFamily="2" charset="2"/>
        <a:buChar char="§"/>
        <a:defRPr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1pPr>
      <a:lvl2pPr marL="353598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707197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3pPr>
      <a:lvl4pPr marL="1060795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4pPr>
      <a:lvl5pPr marL="1414394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5pPr>
      <a:lvl6pPr marL="1767992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6pPr>
      <a:lvl7pPr marL="2121591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7pPr>
      <a:lvl8pPr marL="2475189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8pPr>
      <a:lvl9pPr marL="2828788" algn="l" defTabSz="707197" rtl="0" eaLnBrk="1" latinLnBrk="0" hangingPunct="1">
        <a:defRPr sz="1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46" userDrawn="1">
          <p15:clr>
            <a:srgbClr val="F26B43"/>
          </p15:clr>
        </p15:guide>
        <p15:guide id="2" pos="7491" userDrawn="1">
          <p15:clr>
            <a:srgbClr val="F26B43"/>
          </p15:clr>
        </p15:guide>
        <p15:guide id="3" orient="horz" pos="780" userDrawn="1">
          <p15:clr>
            <a:srgbClr val="F26B43"/>
          </p15:clr>
        </p15:guide>
        <p15:guide id="4" orient="horz" pos="3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85034" y="1772658"/>
            <a:ext cx="7642988" cy="1716664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Class Test Management System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185034" y="2918945"/>
            <a:ext cx="6149918" cy="114075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rebuchet MS" panose="020B0603020202020204" pitchFamily="34" charset="0"/>
              </a:rPr>
              <a:t>Free of place dependency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rebuchet MS" panose="020B0603020202020204" pitchFamily="34" charset="0"/>
              </a:rPr>
              <a:t>Auto Grading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rebuchet MS" panose="020B0603020202020204" pitchFamily="34" charset="0"/>
              </a:rPr>
              <a:t>Instant Result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rebuchet MS" panose="020B0603020202020204" pitchFamily="34" charset="0"/>
              </a:rPr>
              <a:t>Auto Notice Generation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rebuchet MS" panose="020B0603020202020204" pitchFamily="34" charset="0"/>
              </a:rPr>
              <a:t>Report &amp; Logs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rebuchet MS" panose="020B0603020202020204" pitchFamily="34" charset="0"/>
              </a:rPr>
              <a:t>Menu Permission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Trebuchet MS" panose="020B0603020202020204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022" y="1013635"/>
            <a:ext cx="3741227" cy="3254849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54" y="1644196"/>
            <a:ext cx="2006349" cy="5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60537"/>
              </p:ext>
            </p:extLst>
          </p:nvPr>
        </p:nvGraphicFramePr>
        <p:xfrm>
          <a:off x="2678104" y="1237562"/>
          <a:ext cx="7720030" cy="3535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9291616"/>
              </p:ext>
            </p:extLst>
          </p:nvPr>
        </p:nvGraphicFramePr>
        <p:xfrm>
          <a:off x="6597050" y="1237562"/>
          <a:ext cx="3801084" cy="1414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589">
                <a:tc>
                  <a:txBody>
                    <a:bodyPr/>
                    <a:lstStyle/>
                    <a:p>
                      <a:r>
                        <a:rPr lang="en-US" sz="1100" dirty="0"/>
                        <a:t>Class</a:t>
                      </a:r>
                      <a:endParaRPr sz="1100" dirty="0"/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dirty="0"/>
                        <a:t>Group 1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dirty="0"/>
                        <a:t>Group 2</a:t>
                      </a:r>
                    </a:p>
                  </a:txBody>
                  <a:tcPr marL="70718" marR="70718" marT="35359" marB="3535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589">
                <a:tc>
                  <a:txBody>
                    <a:bodyPr/>
                    <a:lstStyle/>
                    <a:p>
                      <a:r>
                        <a:rPr sz="1100" dirty="0"/>
                        <a:t>Class 1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dirty="0"/>
                        <a:t>82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/>
                        <a:t>95</a:t>
                      </a:r>
                    </a:p>
                  </a:txBody>
                  <a:tcPr marL="70718" marR="70718" marT="35359" marB="3535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589">
                <a:tc>
                  <a:txBody>
                    <a:bodyPr/>
                    <a:lstStyle/>
                    <a:p>
                      <a:r>
                        <a:rPr sz="1100"/>
                        <a:t>Class</a:t>
                      </a:r>
                      <a:r>
                        <a:rPr sz="1100" baseline="0"/>
                        <a:t> 2</a:t>
                      </a:r>
                      <a:endParaRPr sz="1100"/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dirty="0"/>
                        <a:t>76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dirty="0"/>
                        <a:t>88</a:t>
                      </a:r>
                    </a:p>
                  </a:txBody>
                  <a:tcPr marL="70718" marR="70718" marT="35359" marB="3535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589">
                <a:tc>
                  <a:txBody>
                    <a:bodyPr/>
                    <a:lstStyle/>
                    <a:p>
                      <a:r>
                        <a:rPr sz="1100"/>
                        <a:t>Class 3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/>
                        <a:t>84</a:t>
                      </a:r>
                    </a:p>
                  </a:txBody>
                  <a:tcPr marL="70718" marR="70718" marT="35359" marB="353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dirty="0"/>
                        <a:t>90</a:t>
                      </a:r>
                    </a:p>
                  </a:txBody>
                  <a:tcPr marL="70718" marR="70718" marT="35359" marB="3535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573085"/>
              </p:ext>
            </p:extLst>
          </p:nvPr>
        </p:nvGraphicFramePr>
        <p:xfrm>
          <a:off x="2678104" y="1237562"/>
          <a:ext cx="7720030" cy="3535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19</TotalTime>
  <Words>192</Words>
  <Application>Microsoft Office PowerPoint</Application>
  <PresentationFormat>Custom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Euphemia</vt:lpstr>
      <vt:lpstr>Plantagenet Cherokee</vt:lpstr>
      <vt:lpstr>Trebuchet MS</vt:lpstr>
      <vt:lpstr>Wingdings</vt:lpstr>
      <vt:lpstr>Academic Literature 16x9</vt:lpstr>
      <vt:lpstr>Online Class Test Management System</vt:lpstr>
      <vt:lpstr>Title and Content Layout with List</vt:lpstr>
      <vt:lpstr>Title and Content Layout with Chart</vt:lpstr>
      <vt:lpstr>Two Content Layout with Table</vt:lpstr>
      <vt:lpstr>Title and Content Layout with SmartArt</vt:lpstr>
      <vt:lpstr>Picture with Caption Layout</vt:lpstr>
      <vt:lpstr>Add a Slide Title - 1</vt:lpstr>
      <vt:lpstr>Add a Slide Title - 2</vt:lpstr>
      <vt:lpstr>Add a Slide Title - 3</vt:lpstr>
      <vt:lpstr>Add a Slide Title - 4</vt:lpstr>
      <vt:lpstr>PowerPoint Presentation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</dc:title>
  <dc:creator>hellohamza.kpi@gmail.com</dc:creator>
  <cp:lastModifiedBy>hellohamza.kpi@gmail.com</cp:lastModifiedBy>
  <cp:revision>3</cp:revision>
  <dcterms:created xsi:type="dcterms:W3CDTF">2019-09-11T17:16:22Z</dcterms:created>
  <dcterms:modified xsi:type="dcterms:W3CDTF">2019-09-11T17:35:35Z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