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9" r:id="rId4"/>
    <p:sldId id="258" r:id="rId5"/>
    <p:sldId id="257" r:id="rId6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73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9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8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8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67" indent="0" algn="ctr">
              <a:buNone/>
              <a:defRPr sz="2889"/>
            </a:lvl2pPr>
            <a:lvl3pPr marL="1320733" indent="0" algn="ctr">
              <a:buNone/>
              <a:defRPr sz="2598"/>
            </a:lvl3pPr>
            <a:lvl4pPr marL="1981099" indent="0" algn="ctr">
              <a:buNone/>
              <a:defRPr sz="2311"/>
            </a:lvl4pPr>
            <a:lvl5pPr marL="2641465" indent="0" algn="ctr">
              <a:buNone/>
              <a:defRPr sz="2311"/>
            </a:lvl5pPr>
            <a:lvl6pPr marL="3301832" indent="0" algn="ctr">
              <a:buNone/>
              <a:defRPr sz="2311"/>
            </a:lvl6pPr>
            <a:lvl7pPr marL="3962199" indent="0" algn="ctr">
              <a:buNone/>
              <a:defRPr sz="2311"/>
            </a:lvl7pPr>
            <a:lvl8pPr marL="4622562" indent="0" algn="ctr">
              <a:buNone/>
              <a:defRPr sz="2311"/>
            </a:lvl8pPr>
            <a:lvl9pPr marL="5282929" indent="0" algn="ctr">
              <a:buNone/>
              <a:defRPr sz="2311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080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E0B1-C9B5-4259-8CDD-9853CB417A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533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5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8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67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33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3pPr>
            <a:lvl4pPr marL="198109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465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32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19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562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292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423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8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643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6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0" y="2428347"/>
            <a:ext cx="744991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67" indent="0">
              <a:buNone/>
              <a:defRPr sz="2889" b="1"/>
            </a:lvl2pPr>
            <a:lvl3pPr marL="1320733" indent="0">
              <a:buNone/>
              <a:defRPr sz="2598" b="1"/>
            </a:lvl3pPr>
            <a:lvl4pPr marL="1981099" indent="0">
              <a:buNone/>
              <a:defRPr sz="2311" b="1"/>
            </a:lvl4pPr>
            <a:lvl5pPr marL="2641465" indent="0">
              <a:buNone/>
              <a:defRPr sz="2311" b="1"/>
            </a:lvl5pPr>
            <a:lvl6pPr marL="3301832" indent="0">
              <a:buNone/>
              <a:defRPr sz="2311" b="1"/>
            </a:lvl6pPr>
            <a:lvl7pPr marL="3962199" indent="0">
              <a:buNone/>
              <a:defRPr sz="2311" b="1"/>
            </a:lvl7pPr>
            <a:lvl8pPr marL="4622562" indent="0">
              <a:buNone/>
              <a:defRPr sz="2311" b="1"/>
            </a:lvl8pPr>
            <a:lvl9pPr marL="5282929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0" y="3618442"/>
            <a:ext cx="744991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67" indent="0">
              <a:buNone/>
              <a:defRPr sz="2889" b="1"/>
            </a:lvl2pPr>
            <a:lvl3pPr marL="1320733" indent="0">
              <a:buNone/>
              <a:defRPr sz="2598" b="1"/>
            </a:lvl3pPr>
            <a:lvl4pPr marL="1981099" indent="0">
              <a:buNone/>
              <a:defRPr sz="2311" b="1"/>
            </a:lvl4pPr>
            <a:lvl5pPr marL="2641465" indent="0">
              <a:buNone/>
              <a:defRPr sz="2311" b="1"/>
            </a:lvl5pPr>
            <a:lvl6pPr marL="3301832" indent="0">
              <a:buNone/>
              <a:defRPr sz="2311" b="1"/>
            </a:lvl6pPr>
            <a:lvl7pPr marL="3962199" indent="0">
              <a:buNone/>
              <a:defRPr sz="2311" b="1"/>
            </a:lvl7pPr>
            <a:lvl8pPr marL="4622562" indent="0">
              <a:buNone/>
              <a:defRPr sz="2311" b="1"/>
            </a:lvl8pPr>
            <a:lvl9pPr marL="5282929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0325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4070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40927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3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4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3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67" indent="0">
              <a:buNone/>
              <a:defRPr sz="2022"/>
            </a:lvl2pPr>
            <a:lvl3pPr marL="1320733" indent="0">
              <a:buNone/>
              <a:defRPr sz="1733"/>
            </a:lvl3pPr>
            <a:lvl4pPr marL="1981099" indent="0">
              <a:buNone/>
              <a:defRPr sz="1444"/>
            </a:lvl4pPr>
            <a:lvl5pPr marL="2641465" indent="0">
              <a:buNone/>
              <a:defRPr sz="1444"/>
            </a:lvl5pPr>
            <a:lvl6pPr marL="3301832" indent="0">
              <a:buNone/>
              <a:defRPr sz="1444"/>
            </a:lvl6pPr>
            <a:lvl7pPr marL="3962199" indent="0">
              <a:buNone/>
              <a:defRPr sz="1444"/>
            </a:lvl7pPr>
            <a:lvl8pPr marL="4622562" indent="0">
              <a:buNone/>
              <a:defRPr sz="1444"/>
            </a:lvl8pPr>
            <a:lvl9pPr marL="5282929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9622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50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3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86603" y="1426284"/>
            <a:ext cx="8915132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67" indent="0">
              <a:buNone/>
              <a:defRPr sz="4044"/>
            </a:lvl2pPr>
            <a:lvl3pPr marL="1320733" indent="0">
              <a:buNone/>
              <a:defRPr sz="3467"/>
            </a:lvl3pPr>
            <a:lvl4pPr marL="1981099" indent="0">
              <a:buNone/>
              <a:defRPr sz="2889"/>
            </a:lvl4pPr>
            <a:lvl5pPr marL="2641465" indent="0">
              <a:buNone/>
              <a:defRPr sz="2889"/>
            </a:lvl5pPr>
            <a:lvl6pPr marL="3301832" indent="0">
              <a:buNone/>
              <a:defRPr sz="2889"/>
            </a:lvl6pPr>
            <a:lvl7pPr marL="3962199" indent="0">
              <a:buNone/>
              <a:defRPr sz="2889"/>
            </a:lvl7pPr>
            <a:lvl8pPr marL="4622562" indent="0">
              <a:buNone/>
              <a:defRPr sz="2889"/>
            </a:lvl8pPr>
            <a:lvl9pPr marL="5282929" indent="0">
              <a:buNone/>
              <a:defRPr sz="2889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3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67" indent="0">
              <a:buNone/>
              <a:defRPr sz="2022"/>
            </a:lvl2pPr>
            <a:lvl3pPr marL="1320733" indent="0">
              <a:buNone/>
              <a:defRPr sz="1733"/>
            </a:lvl3pPr>
            <a:lvl4pPr marL="1981099" indent="0">
              <a:buNone/>
              <a:defRPr sz="1444"/>
            </a:lvl4pPr>
            <a:lvl5pPr marL="2641465" indent="0">
              <a:buNone/>
              <a:defRPr sz="1444"/>
            </a:lvl5pPr>
            <a:lvl6pPr marL="3301832" indent="0">
              <a:buNone/>
              <a:defRPr sz="1444"/>
            </a:lvl6pPr>
            <a:lvl7pPr marL="3962199" indent="0">
              <a:buNone/>
              <a:defRPr sz="1444"/>
            </a:lvl7pPr>
            <a:lvl8pPr marL="4622562" indent="0">
              <a:buNone/>
              <a:defRPr sz="1444"/>
            </a:lvl8pPr>
            <a:lvl9pPr marL="5282929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2609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9838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9" y="527403"/>
            <a:ext cx="11171431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633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9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9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5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4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6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9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217A-5BE8-433A-B016-8BAC81D03FDC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313A-293B-4EEC-99F2-809E0564E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9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8" y="527406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8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8" y="9181398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7F862-8165-4259-9831-4EF921D9C164}" type="datetimeFigureOut">
              <a:rPr lang="en-GB" smtClean="0"/>
              <a:t>12/11/2019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9" y="9181398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8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7377-0CCB-4A22-B35B-EB0AFC537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9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1320733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83" indent="-330183" algn="l" defTabSz="132073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49" indent="-330183" algn="l" defTabSz="1320733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15" indent="-330183" algn="l" defTabSz="1320733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281" indent="-330183" algn="l" defTabSz="1320733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4pPr>
      <a:lvl5pPr marL="2971648" indent="-330183" algn="l" defTabSz="1320733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632015" indent="-330183" algn="l" defTabSz="1320733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6pPr>
      <a:lvl7pPr marL="4292380" indent="-330183" algn="l" defTabSz="1320733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7pPr>
      <a:lvl8pPr marL="4952746" indent="-330183" algn="l" defTabSz="1320733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8pPr>
      <a:lvl9pPr marL="5613113" indent="-330183" algn="l" defTabSz="1320733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33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1pPr>
      <a:lvl2pPr marL="660367" algn="l" defTabSz="1320733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2pPr>
      <a:lvl3pPr marL="1320733" algn="l" defTabSz="1320733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981099" algn="l" defTabSz="1320733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4pPr>
      <a:lvl5pPr marL="2641465" algn="l" defTabSz="1320733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01832" algn="l" defTabSz="1320733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6pPr>
      <a:lvl7pPr marL="3962199" algn="l" defTabSz="1320733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7pPr>
      <a:lvl8pPr marL="4622562" algn="l" defTabSz="1320733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8pPr>
      <a:lvl9pPr marL="5282929" algn="l" defTabSz="1320733" rtl="0" eaLnBrk="1" latinLnBrk="0" hangingPunct="1">
        <a:defRPr sz="2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75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95" y="624098"/>
            <a:ext cx="2227876" cy="49136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prstDash val="solid"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06" y="624096"/>
            <a:ext cx="2060565" cy="49136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  <a:prstDash val="solid"/>
          </a:ln>
        </p:spPr>
      </p:pic>
      <p:cxnSp>
        <p:nvCxnSpPr>
          <p:cNvPr id="13" name="Elbow Connector 12"/>
          <p:cNvCxnSpPr/>
          <p:nvPr/>
        </p:nvCxnSpPr>
        <p:spPr>
          <a:xfrm rot="5400000">
            <a:off x="8380873" y="3055521"/>
            <a:ext cx="509122" cy="507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Striped Right Arrow 37"/>
          <p:cNvSpPr/>
          <p:nvPr/>
        </p:nvSpPr>
        <p:spPr>
          <a:xfrm>
            <a:off x="5283041" y="2826362"/>
            <a:ext cx="2113218" cy="831280"/>
          </a:xfrm>
          <a:prstGeom prst="striped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76" tIns="66038" rIns="132076" bIns="6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0759"/>
            <a:endParaRPr lang="en-GB" sz="259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61548" y="6104303"/>
            <a:ext cx="4998569" cy="327142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76" tIns="66038" rIns="132076" bIns="6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0759"/>
            <a:endParaRPr lang="en-GB" sz="259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Picture 41" descr="File:Pointing hand cursor vector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25" y="7228465"/>
            <a:ext cx="1742944" cy="1268060"/>
          </a:xfrm>
          <a:prstGeom prst="rect">
            <a:avLst/>
          </a:prstGeom>
        </p:spPr>
      </p:pic>
      <p:pic>
        <p:nvPicPr>
          <p:cNvPr id="43" name="Picture 42" descr="Start Button &lt;strong&gt;Icon&lt;/strong&gt; · Free image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73" y="6199481"/>
            <a:ext cx="1082644" cy="1123202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624339" y="6372242"/>
            <a:ext cx="2790435" cy="666910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3467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Set Class Test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556216" y="7489802"/>
            <a:ext cx="2926691" cy="666910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3467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Join Class Test</a:t>
            </a:r>
          </a:p>
        </p:txBody>
      </p:sp>
      <p:pic>
        <p:nvPicPr>
          <p:cNvPr id="46" name="Picture 45" descr="File:Circle-&lt;strong&gt;icons&lt;/strong&gt;-settings.svg - Wikimedia Commons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481" y="8542846"/>
            <a:ext cx="773831" cy="77383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105530" y="8587050"/>
            <a:ext cx="1828056" cy="666910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3467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Controls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847494" y="9214737"/>
            <a:ext cx="5575877" cy="844651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4622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Dashboard Functions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56394" y="-94116"/>
            <a:ext cx="4408891" cy="844651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4622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Web Application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31678" y="2236272"/>
            <a:ext cx="1659742" cy="844651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4622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Login</a:t>
            </a:r>
          </a:p>
        </p:txBody>
      </p:sp>
      <p:sp>
        <p:nvSpPr>
          <p:cNvPr id="58" name="Up-Down Arrow 57"/>
          <p:cNvSpPr/>
          <p:nvPr/>
        </p:nvSpPr>
        <p:spPr>
          <a:xfrm>
            <a:off x="8456072" y="5515810"/>
            <a:ext cx="409521" cy="566553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76" tIns="66038" rIns="132076" bIns="6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0759"/>
            <a:endParaRPr lang="en-GB" sz="259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Striped Right Arrow 58"/>
          <p:cNvSpPr/>
          <p:nvPr/>
        </p:nvSpPr>
        <p:spPr>
          <a:xfrm>
            <a:off x="9863150" y="2826362"/>
            <a:ext cx="2113218" cy="831280"/>
          </a:xfrm>
          <a:prstGeom prst="striped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76" tIns="66038" rIns="132076" bIns="6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0759"/>
            <a:endParaRPr lang="en-GB" sz="259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064750" y="624094"/>
            <a:ext cx="2081622" cy="4913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76" tIns="66038" rIns="132076" bIns="6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0759"/>
            <a:endParaRPr lang="en-GB" sz="259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94576" y="-94116"/>
            <a:ext cx="1594018" cy="844651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4622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Users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968719" y="-94116"/>
            <a:ext cx="2273691" cy="844651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4622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Outputs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587832" y="149"/>
            <a:ext cx="5840179" cy="990570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76" tIns="66038" rIns="132076" bIns="660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0759"/>
            <a:endParaRPr lang="en-GB" sz="259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6" name="Picture 65" descr="Icono Encuesta De Verificación · Gráficos vectoriales ...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24" y="806285"/>
            <a:ext cx="1271474" cy="1271474"/>
          </a:xfrm>
          <a:prstGeom prst="rect">
            <a:avLst/>
          </a:prstGeom>
        </p:spPr>
      </p:pic>
      <p:pic>
        <p:nvPicPr>
          <p:cNvPr id="67" name="Picture 66" descr="API Evangelist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821" y="2413985"/>
            <a:ext cx="1271477" cy="1656030"/>
          </a:xfrm>
          <a:prstGeom prst="rect">
            <a:avLst/>
          </a:prstGeom>
        </p:spPr>
      </p:pic>
      <p:pic>
        <p:nvPicPr>
          <p:cNvPr id="68" name="Picture 67" descr="Team:UCSC/Project - 2017.igem.or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187" y="3845610"/>
            <a:ext cx="1747891" cy="1747891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2572245" y="1922272"/>
            <a:ext cx="1066630" cy="533155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2598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Result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854093" y="4283562"/>
            <a:ext cx="1576386" cy="533155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2598" dirty="0">
                <a:ln w="0"/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Database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2402681" y="5129052"/>
            <a:ext cx="1372804" cy="533155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2598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Statistics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370220" y="1941543"/>
            <a:ext cx="1451351" cy="533155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2598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Students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978735" y="2951125"/>
            <a:ext cx="2259264" cy="932944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2598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Administrator/</a:t>
            </a:r>
          </a:p>
          <a:p>
            <a:pPr algn="ctr" defTabSz="1320759"/>
            <a:r>
              <a:rPr lang="en-US" sz="2598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Faculty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2442756" y="3510140"/>
            <a:ext cx="1292653" cy="533155"/>
          </a:xfrm>
          <a:prstGeom prst="rect">
            <a:avLst/>
          </a:prstGeom>
          <a:noFill/>
        </p:spPr>
        <p:txBody>
          <a:bodyPr wrap="none" lIns="132076" tIns="66038" rIns="132076" bIns="66038">
            <a:spAutoFit/>
          </a:bodyPr>
          <a:lstStyle/>
          <a:p>
            <a:pPr algn="ctr" defTabSz="1320759"/>
            <a:r>
              <a:rPr lang="en-US" sz="2598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Eras Light ITC" panose="020B0402030504020804" pitchFamily="34" charset="0"/>
              </a:rPr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35164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ecision 7"/>
          <p:cNvSpPr/>
          <p:nvPr/>
        </p:nvSpPr>
        <p:spPr>
          <a:xfrm>
            <a:off x="5839582" y="3867484"/>
            <a:ext cx="604062" cy="316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Has</a:t>
            </a:r>
          </a:p>
        </p:txBody>
      </p:sp>
      <p:cxnSp>
        <p:nvCxnSpPr>
          <p:cNvPr id="10" name="Straight Arrow Connector 9"/>
          <p:cNvCxnSpPr>
            <a:stCxn id="2" idx="2"/>
            <a:endCxn id="8" idx="0"/>
          </p:cNvCxnSpPr>
          <p:nvPr/>
        </p:nvCxnSpPr>
        <p:spPr>
          <a:xfrm flipH="1">
            <a:off x="6141613" y="3610308"/>
            <a:ext cx="8972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5842573" y="4359904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Dashboard</a:t>
            </a:r>
          </a:p>
        </p:txBody>
      </p:sp>
      <p:sp>
        <p:nvSpPr>
          <p:cNvPr id="13" name="Flowchart: Decision 12"/>
          <p:cNvSpPr/>
          <p:nvPr/>
        </p:nvSpPr>
        <p:spPr>
          <a:xfrm>
            <a:off x="5839582" y="4824414"/>
            <a:ext cx="604062" cy="316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Has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833601" y="5366675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Options</a:t>
            </a:r>
          </a:p>
        </p:txBody>
      </p:sp>
      <p:sp>
        <p:nvSpPr>
          <p:cNvPr id="15" name="Flowchart: Decision 14"/>
          <p:cNvSpPr/>
          <p:nvPr/>
        </p:nvSpPr>
        <p:spPr>
          <a:xfrm>
            <a:off x="6730723" y="5336772"/>
            <a:ext cx="604062" cy="316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Has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7366682" y="5272976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Subject </a:t>
            </a:r>
          </a:p>
          <a:p>
            <a:pPr algn="ctr"/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17" name="Flowchart: Process 16"/>
          <p:cNvSpPr/>
          <p:nvPr/>
        </p:nvSpPr>
        <p:spPr>
          <a:xfrm>
            <a:off x="7366682" y="4921103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Notice </a:t>
            </a:r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18" name="Flowchart: Process 17"/>
          <p:cNvSpPr/>
          <p:nvPr/>
        </p:nvSpPr>
        <p:spPr>
          <a:xfrm>
            <a:off x="7366683" y="4567239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User </a:t>
            </a:r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20" name="Flowchart: Process 19"/>
          <p:cNvSpPr/>
          <p:nvPr/>
        </p:nvSpPr>
        <p:spPr>
          <a:xfrm>
            <a:off x="7366682" y="6344539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View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7366682" y="5632821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Profile </a:t>
            </a:r>
          </a:p>
          <a:p>
            <a:pPr algn="ctr"/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22" name="Flowchart: Process 21"/>
          <p:cNvSpPr/>
          <p:nvPr/>
        </p:nvSpPr>
        <p:spPr>
          <a:xfrm>
            <a:off x="7366682" y="5984694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Class Test </a:t>
            </a:r>
          </a:p>
          <a:p>
            <a:pPr algn="ctr"/>
            <a:r>
              <a:rPr lang="en-GB" sz="1013" dirty="0" err="1"/>
              <a:t>Mgmt</a:t>
            </a:r>
            <a:endParaRPr lang="en-GB" sz="1013" dirty="0"/>
          </a:p>
        </p:txBody>
      </p:sp>
      <p:sp>
        <p:nvSpPr>
          <p:cNvPr id="27" name="Flowchart: Process 26"/>
          <p:cNvSpPr/>
          <p:nvPr/>
        </p:nvSpPr>
        <p:spPr>
          <a:xfrm>
            <a:off x="7780357" y="3353133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Students</a:t>
            </a:r>
          </a:p>
        </p:txBody>
      </p:sp>
      <p:sp>
        <p:nvSpPr>
          <p:cNvPr id="24" name="Flowchart: Decision 23"/>
          <p:cNvSpPr/>
          <p:nvPr/>
        </p:nvSpPr>
        <p:spPr>
          <a:xfrm>
            <a:off x="6724742" y="3867485"/>
            <a:ext cx="604062" cy="3169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Can</a:t>
            </a:r>
          </a:p>
        </p:txBody>
      </p:sp>
      <p:cxnSp>
        <p:nvCxnSpPr>
          <p:cNvPr id="39" name="Elbow Connector 38"/>
          <p:cNvCxnSpPr>
            <a:stCxn id="27" idx="2"/>
            <a:endCxn id="24" idx="3"/>
          </p:cNvCxnSpPr>
          <p:nvPr/>
        </p:nvCxnSpPr>
        <p:spPr>
          <a:xfrm rot="5400000">
            <a:off x="7500755" y="3438359"/>
            <a:ext cx="415667" cy="759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  <a:endCxn id="8" idx="3"/>
          </p:cNvCxnSpPr>
          <p:nvPr/>
        </p:nvCxnSpPr>
        <p:spPr>
          <a:xfrm flipH="1">
            <a:off x="6443646" y="3610308"/>
            <a:ext cx="595091" cy="41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27" idx="1"/>
            <a:endCxn id="8" idx="1"/>
          </p:cNvCxnSpPr>
          <p:nvPr/>
        </p:nvCxnSpPr>
        <p:spPr>
          <a:xfrm rot="10800000" flipV="1">
            <a:off x="5839584" y="3481721"/>
            <a:ext cx="1940775" cy="544254"/>
          </a:xfrm>
          <a:prstGeom prst="bentConnector3">
            <a:avLst>
              <a:gd name="adj1" fmla="val 106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6730723" y="3353133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Teacher</a:t>
            </a:r>
          </a:p>
        </p:txBody>
      </p:sp>
      <p:sp>
        <p:nvSpPr>
          <p:cNvPr id="2" name="Flowchart: Process 1"/>
          <p:cNvSpPr/>
          <p:nvPr/>
        </p:nvSpPr>
        <p:spPr>
          <a:xfrm>
            <a:off x="5842573" y="3353135"/>
            <a:ext cx="616024" cy="2571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Admin</a:t>
            </a:r>
          </a:p>
        </p:txBody>
      </p:sp>
      <p:cxnSp>
        <p:nvCxnSpPr>
          <p:cNvPr id="47" name="Straight Arrow Connector 46"/>
          <p:cNvCxnSpPr>
            <a:stCxn id="29" idx="3"/>
            <a:endCxn id="24" idx="0"/>
          </p:cNvCxnSpPr>
          <p:nvPr/>
        </p:nvCxnSpPr>
        <p:spPr>
          <a:xfrm flipH="1">
            <a:off x="7026775" y="3481722"/>
            <a:ext cx="319974" cy="38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" idx="3"/>
            <a:endCxn id="24" idx="1"/>
          </p:cNvCxnSpPr>
          <p:nvPr/>
        </p:nvCxnSpPr>
        <p:spPr>
          <a:xfrm>
            <a:off x="6458596" y="3481724"/>
            <a:ext cx="266146" cy="54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 rot="16200000">
            <a:off x="9673289" y="5364786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View Result</a:t>
            </a:r>
          </a:p>
        </p:txBody>
      </p:sp>
      <p:pic>
        <p:nvPicPr>
          <p:cNvPr id="2" name="Picture 1" descr="WWW &lt;strong&gt;PNG&lt;/strong&gt; Transparent Images | &lt;strong&gt;PNG&lt;/strong&gt;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08" y="3191963"/>
            <a:ext cx="773975" cy="773975"/>
          </a:xfrm>
          <a:prstGeom prst="rect">
            <a:avLst/>
          </a:prstGeom>
        </p:spPr>
      </p:pic>
      <p:sp>
        <p:nvSpPr>
          <p:cNvPr id="3" name="Explosion 2 2"/>
          <p:cNvSpPr/>
          <p:nvPr/>
        </p:nvSpPr>
        <p:spPr>
          <a:xfrm>
            <a:off x="6446411" y="3494452"/>
            <a:ext cx="1550397" cy="1550397"/>
          </a:xfrm>
          <a:prstGeom prst="irregularSeal2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OCTMS</a:t>
            </a:r>
          </a:p>
        </p:txBody>
      </p:sp>
      <p:sp>
        <p:nvSpPr>
          <p:cNvPr id="5" name="Cube 4"/>
          <p:cNvSpPr/>
          <p:nvPr/>
        </p:nvSpPr>
        <p:spPr>
          <a:xfrm>
            <a:off x="8094779" y="4041622"/>
            <a:ext cx="1072787" cy="46903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13" dirty="0"/>
              <a:t>Signup/</a:t>
            </a:r>
          </a:p>
          <a:p>
            <a:pPr algn="ctr"/>
            <a:r>
              <a:rPr lang="en-GB" sz="1013" dirty="0"/>
              <a:t>Registration</a:t>
            </a:r>
          </a:p>
        </p:txBody>
      </p:sp>
      <p:sp>
        <p:nvSpPr>
          <p:cNvPr id="8" name="Cube 7"/>
          <p:cNvSpPr/>
          <p:nvPr/>
        </p:nvSpPr>
        <p:spPr>
          <a:xfrm>
            <a:off x="9189611" y="3138692"/>
            <a:ext cx="1072787" cy="46903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13" dirty="0"/>
              <a:t>Sign in as </a:t>
            </a:r>
          </a:p>
          <a:p>
            <a:pPr algn="ctr"/>
            <a:r>
              <a:rPr lang="en-GB" sz="1013" dirty="0"/>
              <a:t>Administrator</a:t>
            </a:r>
          </a:p>
        </p:txBody>
      </p:sp>
      <p:sp>
        <p:nvSpPr>
          <p:cNvPr id="9" name="Cube 8"/>
          <p:cNvSpPr/>
          <p:nvPr/>
        </p:nvSpPr>
        <p:spPr>
          <a:xfrm>
            <a:off x="9468829" y="4692763"/>
            <a:ext cx="1072787" cy="46903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13" dirty="0"/>
              <a:t>Sign in as</a:t>
            </a:r>
          </a:p>
          <a:p>
            <a:pPr algn="ctr"/>
            <a:r>
              <a:rPr lang="en-GB" sz="1013" dirty="0"/>
              <a:t>Teacher</a:t>
            </a:r>
          </a:p>
        </p:txBody>
      </p:sp>
      <p:sp>
        <p:nvSpPr>
          <p:cNvPr id="10" name="Cube 9"/>
          <p:cNvSpPr/>
          <p:nvPr/>
        </p:nvSpPr>
        <p:spPr>
          <a:xfrm>
            <a:off x="8094779" y="4692763"/>
            <a:ext cx="1072787" cy="46903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13" dirty="0"/>
              <a:t>Sign in as</a:t>
            </a:r>
          </a:p>
          <a:p>
            <a:pPr algn="ctr"/>
            <a:r>
              <a:rPr lang="en-GB" sz="1013" dirty="0"/>
              <a:t>Student</a:t>
            </a:r>
          </a:p>
        </p:txBody>
      </p:sp>
      <p:cxnSp>
        <p:nvCxnSpPr>
          <p:cNvPr id="14" name="Elbow Connector 13"/>
          <p:cNvCxnSpPr>
            <a:stCxn id="3" idx="0"/>
            <a:endCxn id="8" idx="2"/>
          </p:cNvCxnSpPr>
          <p:nvPr/>
        </p:nvCxnSpPr>
        <p:spPr>
          <a:xfrm rot="5400000" flipH="1" flipV="1">
            <a:off x="8067893" y="2508180"/>
            <a:ext cx="198055" cy="2045377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3"/>
          </p:cNvCxnSpPr>
          <p:nvPr/>
        </p:nvCxnSpPr>
        <p:spPr>
          <a:xfrm>
            <a:off x="6862784" y="3578953"/>
            <a:ext cx="225333" cy="2828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" idx="3"/>
            <a:endCxn id="9" idx="0"/>
          </p:cNvCxnSpPr>
          <p:nvPr/>
        </p:nvCxnSpPr>
        <p:spPr>
          <a:xfrm>
            <a:off x="7996807" y="3971411"/>
            <a:ext cx="2067044" cy="7213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2"/>
            <a:endCxn id="10" idx="2"/>
          </p:cNvCxnSpPr>
          <p:nvPr/>
        </p:nvCxnSpPr>
        <p:spPr>
          <a:xfrm rot="16200000" flipH="1">
            <a:off x="7617822" y="4508953"/>
            <a:ext cx="139026" cy="814886"/>
          </a:xfrm>
          <a:prstGeom prst="bentConnector4">
            <a:avLst>
              <a:gd name="adj1" fmla="val 92491"/>
              <a:gd name="adj2" fmla="val 939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5" idx="2"/>
          </p:cNvCxnSpPr>
          <p:nvPr/>
        </p:nvCxnSpPr>
        <p:spPr>
          <a:xfrm>
            <a:off x="7749428" y="4276140"/>
            <a:ext cx="345349" cy="58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File:Glossy &lt;strong&gt;3d&lt;/strong&gt; blue hourglass.pn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556" y="3076236"/>
            <a:ext cx="593951" cy="59395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0953096" y="4692762"/>
            <a:ext cx="440871" cy="401836"/>
            <a:chOff x="9914709" y="3670663"/>
            <a:chExt cx="783771" cy="714375"/>
          </a:xfrm>
        </p:grpSpPr>
        <p:sp>
          <p:nvSpPr>
            <p:cNvPr id="37" name="Frame 36"/>
            <p:cNvSpPr/>
            <p:nvPr/>
          </p:nvSpPr>
          <p:spPr>
            <a:xfrm>
              <a:off x="9914709" y="3670663"/>
              <a:ext cx="783771" cy="678994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>
                <a:solidFill>
                  <a:schemeClr val="tx1"/>
                </a:solidFill>
              </a:endParaRPr>
            </a:p>
          </p:txBody>
        </p:sp>
        <p:pic>
          <p:nvPicPr>
            <p:cNvPr id="38" name="Picture 37" descr="File:Glossy &lt;strong&gt;3d&lt;/strong&gt; blue hourglass.png - Wikimedia Common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7167" y="3683725"/>
              <a:ext cx="701313" cy="701313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stCxn id="8" idx="5"/>
            <a:endCxn id="36" idx="1"/>
          </p:cNvCxnSpPr>
          <p:nvPr/>
        </p:nvCxnSpPr>
        <p:spPr>
          <a:xfrm>
            <a:off x="10262394" y="3314582"/>
            <a:ext cx="614158" cy="58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38" idx="0"/>
          </p:cNvCxnSpPr>
          <p:nvPr/>
        </p:nvCxnSpPr>
        <p:spPr>
          <a:xfrm>
            <a:off x="11173529" y="3670186"/>
            <a:ext cx="23192" cy="1029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 rot="360944">
            <a:off x="11292245" y="3781014"/>
            <a:ext cx="249827" cy="859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Profile Manage</a:t>
            </a:r>
          </a:p>
        </p:txBody>
      </p:sp>
      <p:sp>
        <p:nvSpPr>
          <p:cNvPr id="45" name="Rounded Rectangle 44"/>
          <p:cNvSpPr/>
          <p:nvPr/>
        </p:nvSpPr>
        <p:spPr>
          <a:xfrm rot="1004481">
            <a:off x="11593041" y="3989174"/>
            <a:ext cx="249827" cy="8597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675" dirty="0"/>
              <a:t>Content management System</a:t>
            </a:r>
          </a:p>
        </p:txBody>
      </p:sp>
      <p:sp>
        <p:nvSpPr>
          <p:cNvPr id="46" name="Rounded Rectangle 45"/>
          <p:cNvSpPr/>
          <p:nvPr/>
        </p:nvSpPr>
        <p:spPr>
          <a:xfrm rot="8076815">
            <a:off x="11653597" y="4807848"/>
            <a:ext cx="249827" cy="8597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675" dirty="0"/>
              <a:t>View Teacher/student information</a:t>
            </a:r>
          </a:p>
        </p:txBody>
      </p:sp>
      <p:sp>
        <p:nvSpPr>
          <p:cNvPr id="47" name="Rounded Rectangle 46"/>
          <p:cNvSpPr/>
          <p:nvPr/>
        </p:nvSpPr>
        <p:spPr>
          <a:xfrm rot="9613678">
            <a:off x="11382371" y="5118859"/>
            <a:ext cx="249827" cy="859700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View Report</a:t>
            </a:r>
          </a:p>
        </p:txBody>
      </p:sp>
      <p:sp>
        <p:nvSpPr>
          <p:cNvPr id="48" name="Rounded Rectangle 47"/>
          <p:cNvSpPr/>
          <p:nvPr/>
        </p:nvSpPr>
        <p:spPr>
          <a:xfrm rot="11284968">
            <a:off x="10935300" y="5117711"/>
            <a:ext cx="249827" cy="85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788" dirty="0"/>
              <a:t>Notice Generate</a:t>
            </a:r>
          </a:p>
        </p:txBody>
      </p:sp>
      <p:sp>
        <p:nvSpPr>
          <p:cNvPr id="50" name="Rounded Rectangle 49"/>
          <p:cNvSpPr/>
          <p:nvPr/>
        </p:nvSpPr>
        <p:spPr>
          <a:xfrm rot="20241776">
            <a:off x="10717967" y="3841426"/>
            <a:ext cx="249827" cy="8597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Menu Permission</a:t>
            </a:r>
          </a:p>
        </p:txBody>
      </p:sp>
      <p:sp>
        <p:nvSpPr>
          <p:cNvPr id="51" name="Rounded Rectangle 50"/>
          <p:cNvSpPr/>
          <p:nvPr/>
        </p:nvSpPr>
        <p:spPr>
          <a:xfrm rot="19277009">
            <a:off x="10475488" y="4076558"/>
            <a:ext cx="249827" cy="859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675" dirty="0"/>
              <a:t>User/Notice Approves</a:t>
            </a:r>
          </a:p>
        </p:txBody>
      </p:sp>
      <p:sp>
        <p:nvSpPr>
          <p:cNvPr id="52" name="Rounded Rectangle 51"/>
          <p:cNvSpPr/>
          <p:nvPr/>
        </p:nvSpPr>
        <p:spPr>
          <a:xfrm rot="16200000">
            <a:off x="7429510" y="5028544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View Notice</a:t>
            </a:r>
          </a:p>
        </p:txBody>
      </p:sp>
      <p:sp>
        <p:nvSpPr>
          <p:cNvPr id="53" name="Rounded Rectangle 52"/>
          <p:cNvSpPr/>
          <p:nvPr/>
        </p:nvSpPr>
        <p:spPr>
          <a:xfrm rot="16200000">
            <a:off x="9672332" y="4968294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Profile Management</a:t>
            </a:r>
          </a:p>
        </p:txBody>
      </p:sp>
      <p:sp>
        <p:nvSpPr>
          <p:cNvPr id="54" name="Rounded Rectangle 53"/>
          <p:cNvSpPr/>
          <p:nvPr/>
        </p:nvSpPr>
        <p:spPr>
          <a:xfrm rot="16200000">
            <a:off x="7400117" y="5447372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Join Class Test</a:t>
            </a:r>
          </a:p>
        </p:txBody>
      </p:sp>
      <p:cxnSp>
        <p:nvCxnSpPr>
          <p:cNvPr id="59" name="Elbow Connector 58"/>
          <p:cNvCxnSpPr>
            <a:stCxn id="10" idx="3"/>
            <a:endCxn id="52" idx="3"/>
          </p:cNvCxnSpPr>
          <p:nvPr/>
        </p:nvCxnSpPr>
        <p:spPr>
          <a:xfrm rot="5400000">
            <a:off x="7922388" y="4793834"/>
            <a:ext cx="282187" cy="1018120"/>
          </a:xfrm>
          <a:prstGeom prst="bentConnector5">
            <a:avLst>
              <a:gd name="adj1" fmla="val 45568"/>
              <a:gd name="adj2" fmla="val 67329"/>
              <a:gd name="adj3" fmla="val 544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" idx="4"/>
            <a:endCxn id="53" idx="2"/>
          </p:cNvCxnSpPr>
          <p:nvPr/>
        </p:nvCxnSpPr>
        <p:spPr>
          <a:xfrm flipH="1">
            <a:off x="10337602" y="4985909"/>
            <a:ext cx="86755" cy="522740"/>
          </a:xfrm>
          <a:prstGeom prst="bentConnector3">
            <a:avLst>
              <a:gd name="adj1" fmla="val -283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 rot="16200000">
            <a:off x="9680637" y="5746874"/>
            <a:ext cx="249827" cy="108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Assign Class Test</a:t>
            </a:r>
          </a:p>
        </p:txBody>
      </p:sp>
      <p:cxnSp>
        <p:nvCxnSpPr>
          <p:cNvPr id="73" name="Elbow Connector 72"/>
          <p:cNvCxnSpPr>
            <a:stCxn id="9" idx="4"/>
            <a:endCxn id="71" idx="2"/>
          </p:cNvCxnSpPr>
          <p:nvPr/>
        </p:nvCxnSpPr>
        <p:spPr>
          <a:xfrm flipH="1">
            <a:off x="10345905" y="4985909"/>
            <a:ext cx="78450" cy="1301320"/>
          </a:xfrm>
          <a:prstGeom prst="bentConnector3">
            <a:avLst>
              <a:gd name="adj1" fmla="val -313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0" idx="3"/>
            <a:endCxn id="55" idx="0"/>
          </p:cNvCxnSpPr>
          <p:nvPr/>
        </p:nvCxnSpPr>
        <p:spPr>
          <a:xfrm rot="16200000" flipH="1">
            <a:off x="8543523" y="5190818"/>
            <a:ext cx="743343" cy="68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0" idx="3"/>
            <a:endCxn id="53" idx="0"/>
          </p:cNvCxnSpPr>
          <p:nvPr/>
        </p:nvCxnSpPr>
        <p:spPr>
          <a:xfrm rot="16200000" flipH="1">
            <a:off x="8741288" y="4993053"/>
            <a:ext cx="346850" cy="684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9" idx="4"/>
            <a:endCxn id="55" idx="2"/>
          </p:cNvCxnSpPr>
          <p:nvPr/>
        </p:nvCxnSpPr>
        <p:spPr>
          <a:xfrm flipH="1">
            <a:off x="10338557" y="4985910"/>
            <a:ext cx="85798" cy="919232"/>
          </a:xfrm>
          <a:prstGeom prst="bentConnector3">
            <a:avLst>
              <a:gd name="adj1" fmla="val -286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54" idx="2"/>
          </p:cNvCxnSpPr>
          <p:nvPr/>
        </p:nvCxnSpPr>
        <p:spPr>
          <a:xfrm rot="5400000">
            <a:off x="7906002" y="5321186"/>
            <a:ext cx="825927" cy="5071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4"/>
            <a:endCxn id="48" idx="0"/>
          </p:cNvCxnSpPr>
          <p:nvPr/>
        </p:nvCxnSpPr>
        <p:spPr>
          <a:xfrm>
            <a:off x="10424355" y="4985912"/>
            <a:ext cx="575418" cy="987231"/>
          </a:xfrm>
          <a:prstGeom prst="bentConnector4">
            <a:avLst>
              <a:gd name="adj1" fmla="val 34208"/>
              <a:gd name="adj2" fmla="val 113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4"/>
            <a:endCxn id="47" idx="0"/>
          </p:cNvCxnSpPr>
          <p:nvPr/>
        </p:nvCxnSpPr>
        <p:spPr>
          <a:xfrm>
            <a:off x="10424353" y="4985911"/>
            <a:ext cx="1228336" cy="967309"/>
          </a:xfrm>
          <a:prstGeom prst="bentConnector4">
            <a:avLst>
              <a:gd name="adj1" fmla="val 34223"/>
              <a:gd name="adj2" fmla="val 113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 rot="12537028">
            <a:off x="10531022" y="4982684"/>
            <a:ext cx="249827" cy="859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13" dirty="0"/>
              <a:t>Add Subjects</a:t>
            </a:r>
          </a:p>
        </p:txBody>
      </p:sp>
    </p:spTree>
    <p:extLst>
      <p:ext uri="{BB962C8B-B14F-4D97-AF65-F5344CB8AC3E}">
        <p14:creationId xmlns:p14="http://schemas.microsoft.com/office/powerpoint/2010/main" val="146145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89</Words>
  <Application>Microsoft Office PowerPoint</Application>
  <PresentationFormat>Custom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Eras Light ITC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17</cp:revision>
  <dcterms:created xsi:type="dcterms:W3CDTF">2019-08-28T05:14:37Z</dcterms:created>
  <dcterms:modified xsi:type="dcterms:W3CDTF">2019-11-12T12:56:32Z</dcterms:modified>
</cp:coreProperties>
</file>